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22"/>
  </p:notesMasterIdLst>
  <p:sldIdLst>
    <p:sldId id="259" r:id="rId3"/>
    <p:sldId id="260" r:id="rId4"/>
    <p:sldId id="290" r:id="rId5"/>
    <p:sldId id="312" r:id="rId6"/>
    <p:sldId id="319" r:id="rId7"/>
    <p:sldId id="314" r:id="rId8"/>
    <p:sldId id="304" r:id="rId9"/>
    <p:sldId id="293" r:id="rId10"/>
    <p:sldId id="305" r:id="rId11"/>
    <p:sldId id="306" r:id="rId12"/>
    <p:sldId id="320" r:id="rId13"/>
    <p:sldId id="299" r:id="rId14"/>
    <p:sldId id="295" r:id="rId15"/>
    <p:sldId id="294" r:id="rId16"/>
    <p:sldId id="297" r:id="rId17"/>
    <p:sldId id="333" r:id="rId18"/>
    <p:sldId id="298" r:id="rId19"/>
    <p:sldId id="296" r:id="rId20"/>
    <p:sldId id="323" r:id="rId21"/>
  </p:sldIdLst>
  <p:sldSz cx="9144000" cy="5143500" type="screen16x9"/>
  <p:notesSz cx="6858000" cy="9144000"/>
  <p:embeddedFontLst>
    <p:embeddedFont>
      <p:font typeface="时尚中黑简体" panose="02010600030101010101" charset="-122"/>
      <p:regular r:id="rId23"/>
    </p:embeddedFont>
    <p:embeddedFont>
      <p:font typeface="Calibri" panose="020F0502020204030204" pitchFamily="34" charset="0"/>
      <p:regular r:id="rId24"/>
      <p:bold r:id="rId25"/>
      <p:italic r:id="rId26"/>
      <p:boldItalic r:id="rId27"/>
    </p:embeddedFont>
  </p:embeddedFontLst>
  <p:defaultTex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9" d="100"/>
          <a:sy n="109" d="100"/>
        </p:scale>
        <p:origin x="706" y="86"/>
      </p:cViewPr>
      <p:guideLst>
        <p:guide orient="horz" pos="3238"/>
        <p:guide pos="288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buFont typeface="Arial" panose="020B0604020202020204" pitchFamily="34" charset="0"/>
              <a:buNone/>
              <a:defRPr>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14A044-8824-43DC-AE0B-83A1D0F331AE}"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2020/6/17</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40" name="幻灯片图像占位符 3"/>
          <p:cNvSpPr>
            <a:spLocks noGrp="1" noRot="1" noChangeAspect="1"/>
          </p:cNvSpPr>
          <p:nvPr>
            <p:ph type="sldImg" idx="2"/>
          </p:nvPr>
        </p:nvSpPr>
        <p:spPr>
          <a:xfrm>
            <a:off x="381000" y="685800"/>
            <a:ext cx="6096000" cy="3429000"/>
          </a:xfrm>
          <a:prstGeom prst="rect">
            <a:avLst/>
          </a:prstGeom>
          <a:noFill/>
          <a:ln w="12700">
            <a:noFill/>
          </a:ln>
        </p:spPr>
      </p:sp>
      <p:sp>
        <p:nvSpPr>
          <p:cNvPr id="23557"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14:hiddenLine>
            </a:ext>
          </a:extLst>
        </p:spPr>
        <p:txBody>
          <a:bodyPr anchor="ctr"/>
          <a:lstStyle>
            <a:lvl1pPr defTabSz="0" eaLnBrk="0" hangingPunct="0">
              <a:defRPr>
                <a:solidFill>
                  <a:schemeClr val="tx1"/>
                </a:solidFill>
                <a:latin typeface="Arial" panose="020B0604020202020204" pitchFamily="34" charset="0"/>
                <a:ea typeface="宋体" panose="02010600030101010101" pitchFamily="2" charset="-122"/>
              </a:defRPr>
            </a:lvl1pPr>
            <a:lvl2pPr marL="742950" indent="-285750" defTabSz="0" eaLnBrk="0" hangingPunct="0">
              <a:defRPr>
                <a:solidFill>
                  <a:schemeClr val="tx1"/>
                </a:solidFill>
                <a:latin typeface="Arial" panose="020B0604020202020204" pitchFamily="34" charset="0"/>
                <a:ea typeface="宋体" panose="02010600030101010101" pitchFamily="2" charset="-122"/>
              </a:defRPr>
            </a:lvl2pPr>
            <a:lvl3pPr marL="1143000" indent="-228600" defTabSz="0" eaLnBrk="0" hangingPunct="0">
              <a:defRPr>
                <a:solidFill>
                  <a:schemeClr val="tx1"/>
                </a:solidFill>
                <a:latin typeface="Arial" panose="020B0604020202020204" pitchFamily="34" charset="0"/>
                <a:ea typeface="宋体" panose="02010600030101010101" pitchFamily="2" charset="-122"/>
              </a:defRPr>
            </a:lvl3pPr>
            <a:lvl4pPr marL="1600200" indent="-228600" defTabSz="0" eaLnBrk="0" hangingPunct="0">
              <a:defRPr>
                <a:solidFill>
                  <a:schemeClr val="tx1"/>
                </a:solidFill>
                <a:latin typeface="Arial" panose="020B0604020202020204" pitchFamily="34" charset="0"/>
                <a:ea typeface="宋体" panose="02010600030101010101" pitchFamily="2" charset="-122"/>
              </a:defRPr>
            </a:lvl4pPr>
            <a:lvl5pPr marL="2057400" indent="-228600" defTabSz="0" eaLnBrk="0" hangingPunct="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8341CF-6377-410B-BBEA-6358D2E51B5F}" type="slidenum">
              <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7A53509-3DE3-455B-85A6-A660898160C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EE8B683-4B9D-4513-B544-F4B13DBB884D}"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BDAEEB-D58E-42A0-8A60-8DEE015EA43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49DD2B5-807F-4B45-9726-58C9C99436CB}"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0B0B17"/>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AA1C84B-8975-4385-A771-0D231220CF0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4292D7-1B10-4D10-9976-EFA124F5F7CA}"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p>
            <a:r>
              <a:rPr lang="zh-CN" altLang="en-US"/>
              <a:t>单击此处编辑母版标题样式</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F5FDCF1-3931-448E-A10E-56D8CA9067A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9A7BE6-77E0-4D29-89D8-64046B8F30A3}"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7A53509-3DE3-455B-85A6-A660898160C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EE8B683-4B9D-4513-B544-F4B13DBB884D}"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BB79F27-0B94-4CED-8187-F5893F030C98}"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68AB89-739C-467D-96ED-A3C252199CA6}"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9FE3F0C-3DFA-49C0-A7F9-59B51EA2BBC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C88C082-FA59-4E4A-9B90-C19FEE903EBC}"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69A8451-6FFB-4D59-B1DB-E0684CC404B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D1C6D8C-17DC-4B15-BFA9-E68EEF37C527}"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38CB6DE-02EA-4434-A1BC-1ED22101037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A1DCF2-E3D8-484D-AE69-CAA4DACA77B2}"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1C4BC35-DF9E-4D45-8FC3-D587D40EC63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EA8690E-6F7E-4421-8422-BA7F6DCFA824}"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0B0B17"/>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AA430B0-4699-40F4-8E21-99BD0DE2324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8880D7B-618D-49F9-9B0A-2EC72E823F89}"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BB79F27-0B94-4CED-8187-F5893F030C98}"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68AB89-739C-467D-96ED-A3C252199CA6}"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日期占位符 3"/>
          <p:cNvSpPr>
            <a:spLocks noGrp="1" noChangeArrowheads="1"/>
          </p:cNvSpPr>
          <p:nvPr>
            <p:ph type="dt" sz="half" idx="1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1402680-7609-4611-BC96-EABA7F2ECAB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E72F8C0-1B37-4F0E-B125-8B2C8CB880A9}"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日期占位符 3"/>
          <p:cNvSpPr>
            <a:spLocks noGrp="1" noChangeArrowheads="1"/>
          </p:cNvSpPr>
          <p:nvPr>
            <p:ph type="dt" sz="half" idx="1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9AAE3BC-F7F9-4D2D-B714-5EA57DE16D5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B270695-6AA6-498F-97A5-C3952B5ACCE4}"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BDAEEB-D58E-42A0-8A60-8DEE015EA43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49DD2B5-807F-4B45-9726-58C9C99436CB}"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0B0B17"/>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AA1C84B-8975-4385-A771-0D231220CF0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4292D7-1B10-4D10-9976-EFA124F5F7CA}"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p>
            <a:r>
              <a:rPr lang="zh-CN" altLang="en-US"/>
              <a:t>单击此处编辑母版标题样式</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F5FDCF1-3931-448E-A10E-56D8CA9067A4}"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9A7BE6-77E0-4D29-89D8-64046B8F30A3}"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9FE3F0C-3DFA-49C0-A7F9-59B51EA2BBC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C88C082-FA59-4E4A-9B90-C19FEE903EBC}"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69A8451-6FFB-4D59-B1DB-E0684CC404B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D1C6D8C-17DC-4B15-BFA9-E68EEF37C527}"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38CB6DE-02EA-4434-A1BC-1ED22101037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A1DCF2-E3D8-484D-AE69-CAA4DACA77B2}"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1C4BC35-DF9E-4D45-8FC3-D587D40EC63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EA8690E-6F7E-4421-8422-BA7F6DCFA824}"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0B0B17"/>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AA430B0-4699-40F4-8E21-99BD0DE2324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8880D7B-618D-49F9-9B0A-2EC72E823F89}"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日期占位符 3"/>
          <p:cNvSpPr>
            <a:spLocks noGrp="1" noChangeArrowheads="1"/>
          </p:cNvSpPr>
          <p:nvPr>
            <p:ph type="dt" sz="half" idx="1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1402680-7609-4611-BC96-EABA7F2ECAB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E72F8C0-1B37-4F0E-B125-8B2C8CB880A9}"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0B0B17"/>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日期占位符 3"/>
          <p:cNvSpPr>
            <a:spLocks noGrp="1" noChangeArrowheads="1"/>
          </p:cNvSpPr>
          <p:nvPr>
            <p:ph type="dt" sz="half" idx="12"/>
          </p:nvPr>
        </p:nvSpPr>
        <p:spPr bwMode="auto">
          <a:xfrm>
            <a:off x="457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9AAE3BC-F7F9-4D2D-B714-5EA57DE16D5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3124200" y="4767263"/>
            <a:ext cx="2895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6553200" y="4767263"/>
            <a:ext cx="21336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B270695-6AA6-498F-97A5-C3952B5ACCE4}"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B0B17"/>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457200" y="1200150"/>
            <a:ext cx="8229600" cy="33940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3"/>
          <p:cNvSpPr>
            <a:spLocks noGrp="1" noChangeArrowheads="1"/>
          </p:cNvSpPr>
          <p:nvPr>
            <p:ph type="dt" sz="half" idx="2"/>
          </p:nvPr>
        </p:nvSpPr>
        <p:spPr bwMode="auto">
          <a:xfrm>
            <a:off x="457200" y="4767263"/>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E4D04B1-CCF3-4FF5-978A-EB6D1005527F}"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3124200" y="4767263"/>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6553200" y="4767263"/>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B2415E8-CF51-4E36-9DA2-438A49246EED}"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dir="u"/>
  </p:transition>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B0B17"/>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457200" y="1200150"/>
            <a:ext cx="8229600" cy="33940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3"/>
          <p:cNvSpPr>
            <a:spLocks noGrp="1" noChangeArrowheads="1"/>
          </p:cNvSpPr>
          <p:nvPr>
            <p:ph type="dt" sz="half" idx="2"/>
          </p:nvPr>
        </p:nvSpPr>
        <p:spPr bwMode="auto">
          <a:xfrm>
            <a:off x="457200" y="4767263"/>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E4D04B1-CCF3-4FF5-978A-EB6D1005527F}"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2020/6/17</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3124200" y="4767263"/>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6553200" y="4767263"/>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B2415E8-CF51-4E36-9DA2-438A49246EED}" type="slidenum">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spd="slow">
    <p:push dir="u"/>
  </p:transition>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12.xml"/><Relationship Id="rId7" Type="http://schemas.openxmlformats.org/officeDocument/2006/relationships/image" Target="../media/image4.emf"/><Relationship Id="rId12" Type="http://schemas.openxmlformats.org/officeDocument/2006/relationships/image" Target="../media/image9.emf"/><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emf"/><Relationship Id="rId11" Type="http://schemas.openxmlformats.org/officeDocument/2006/relationships/image" Target="../media/image8.emf"/><Relationship Id="rId5" Type="http://schemas.openxmlformats.org/officeDocument/2006/relationships/image" Target="../media/image2.png"/><Relationship Id="rId10" Type="http://schemas.openxmlformats.org/officeDocument/2006/relationships/image" Target="../media/image7.emf"/><Relationship Id="rId4" Type="http://schemas.openxmlformats.org/officeDocument/2006/relationships/image" Target="../media/image1.emf"/><Relationship Id="rId9" Type="http://schemas.openxmlformats.org/officeDocument/2006/relationships/image" Target="../media/image6.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4.xml"/><Relationship Id="rId5" Type="http://schemas.openxmlformats.org/officeDocument/2006/relationships/image" Target="../media/image19.emf"/><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Layout" Target="../slideLayouts/slideLayout12.xml"/><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94"/>
          <p:cNvSpPr/>
          <p:nvPr/>
        </p:nvSpPr>
        <p:spPr>
          <a:xfrm>
            <a:off x="2390775" y="4641850"/>
            <a:ext cx="5443538" cy="90170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63" name="Freeform 5"/>
          <p:cNvSpPr/>
          <p:nvPr/>
        </p:nvSpPr>
        <p:spPr>
          <a:xfrm>
            <a:off x="-438150" y="882650"/>
            <a:ext cx="10331450" cy="2566988"/>
          </a:xfrm>
          <a:custGeom>
            <a:avLst/>
            <a:gdLst>
              <a:gd name="txL" fmla="*/ 0 w 4120"/>
              <a:gd name="txT" fmla="*/ 0 h 1361"/>
              <a:gd name="txR" fmla="*/ 4120 w 4120"/>
              <a:gd name="txB" fmla="*/ 1361 h 1361"/>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120" h="1361">
                <a:moveTo>
                  <a:pt x="758" y="0"/>
                </a:moveTo>
                <a:cubicBezTo>
                  <a:pt x="497" y="0"/>
                  <a:pt x="235" y="43"/>
                  <a:pt x="0" y="102"/>
                </a:cubicBezTo>
                <a:cubicBezTo>
                  <a:pt x="98" y="865"/>
                  <a:pt x="98" y="865"/>
                  <a:pt x="98" y="865"/>
                </a:cubicBezTo>
                <a:cubicBezTo>
                  <a:pt x="289" y="783"/>
                  <a:pt x="481" y="727"/>
                  <a:pt x="648" y="727"/>
                </a:cubicBezTo>
                <a:cubicBezTo>
                  <a:pt x="693" y="727"/>
                  <a:pt x="737" y="731"/>
                  <a:pt x="778" y="740"/>
                </a:cubicBezTo>
                <a:cubicBezTo>
                  <a:pt x="1083" y="805"/>
                  <a:pt x="1352" y="1360"/>
                  <a:pt x="1851" y="1361"/>
                </a:cubicBezTo>
                <a:cubicBezTo>
                  <a:pt x="1853" y="1361"/>
                  <a:pt x="1853" y="1361"/>
                  <a:pt x="1853" y="1361"/>
                </a:cubicBezTo>
                <a:cubicBezTo>
                  <a:pt x="1986" y="1361"/>
                  <a:pt x="2136" y="1321"/>
                  <a:pt x="2306" y="1222"/>
                </a:cubicBezTo>
                <a:cubicBezTo>
                  <a:pt x="2839" y="912"/>
                  <a:pt x="3225" y="672"/>
                  <a:pt x="3577" y="672"/>
                </a:cubicBezTo>
                <a:cubicBezTo>
                  <a:pt x="3762" y="672"/>
                  <a:pt x="3938" y="738"/>
                  <a:pt x="4120" y="896"/>
                </a:cubicBezTo>
                <a:cubicBezTo>
                  <a:pt x="4120" y="896"/>
                  <a:pt x="4120" y="896"/>
                  <a:pt x="4120" y="896"/>
                </a:cubicBezTo>
                <a:cubicBezTo>
                  <a:pt x="3877" y="158"/>
                  <a:pt x="3877" y="158"/>
                  <a:pt x="3877" y="158"/>
                </a:cubicBezTo>
                <a:cubicBezTo>
                  <a:pt x="3775" y="98"/>
                  <a:pt x="3598" y="71"/>
                  <a:pt x="3394" y="71"/>
                </a:cubicBezTo>
                <a:cubicBezTo>
                  <a:pt x="3040" y="71"/>
                  <a:pt x="2603" y="152"/>
                  <a:pt x="2319" y="280"/>
                </a:cubicBezTo>
                <a:cubicBezTo>
                  <a:pt x="2227" y="322"/>
                  <a:pt x="2137" y="339"/>
                  <a:pt x="2049" y="339"/>
                </a:cubicBezTo>
                <a:cubicBezTo>
                  <a:pt x="1712" y="339"/>
                  <a:pt x="1409" y="89"/>
                  <a:pt x="1145" y="36"/>
                </a:cubicBezTo>
                <a:cubicBezTo>
                  <a:pt x="1019" y="11"/>
                  <a:pt x="888" y="0"/>
                  <a:pt x="758" y="0"/>
                </a:cubicBezTo>
              </a:path>
            </a:pathLst>
          </a:custGeom>
          <a:solidFill>
            <a:srgbClr val="777785">
              <a:alpha val="52156"/>
            </a:srgbClr>
          </a:solidFill>
          <a:ln w="9525">
            <a:noFill/>
          </a:ln>
        </p:spPr>
        <p:txBody>
          <a:bodyPr/>
          <a:lstStyle/>
          <a:p>
            <a:endParaRPr lang="zh-CN" altLang="en-US"/>
          </a:p>
        </p:txBody>
      </p:sp>
      <p:pic>
        <p:nvPicPr>
          <p:cNvPr id="15364" name="图片 13"/>
          <p:cNvPicPr>
            <a:picLocks noChangeAspect="1"/>
          </p:cNvPicPr>
          <p:nvPr/>
        </p:nvPicPr>
        <p:blipFill>
          <a:blip r:embed="rId4"/>
          <a:stretch>
            <a:fillRect/>
          </a:stretch>
        </p:blipFill>
        <p:spPr>
          <a:xfrm flipH="1">
            <a:off x="-2274887" y="-252412"/>
            <a:ext cx="4286250" cy="2906712"/>
          </a:xfrm>
          <a:prstGeom prst="rect">
            <a:avLst/>
          </a:prstGeom>
          <a:noFill/>
          <a:ln w="9525">
            <a:noFill/>
          </a:ln>
        </p:spPr>
      </p:pic>
      <p:pic>
        <p:nvPicPr>
          <p:cNvPr id="3079" name="medi339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675" y="2365375"/>
            <a:ext cx="609600" cy="609600"/>
          </a:xfrm>
          <a:prstGeom prst="rect">
            <a:avLst/>
          </a:prstGeom>
          <a:noFill/>
          <a:ln w="9525">
            <a:noFill/>
          </a:ln>
        </p:spPr>
      </p:pic>
      <p:sp>
        <p:nvSpPr>
          <p:cNvPr id="15368" name="TextBox 394"/>
          <p:cNvSpPr/>
          <p:nvPr/>
        </p:nvSpPr>
        <p:spPr>
          <a:xfrm>
            <a:off x="4779010" y="2311083"/>
            <a:ext cx="3141663" cy="460375"/>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第十三组</a:t>
            </a:r>
          </a:p>
        </p:txBody>
      </p:sp>
      <p:sp>
        <p:nvSpPr>
          <p:cNvPr id="15369" name="矩形 395"/>
          <p:cNvSpPr/>
          <p:nvPr/>
        </p:nvSpPr>
        <p:spPr>
          <a:xfrm>
            <a:off x="953770" y="681355"/>
            <a:ext cx="6278880" cy="1014730"/>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6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时尚中黑简体" panose="01010104010101010101" pitchFamily="2" charset="-122"/>
                <a:ea typeface="时尚中黑简体" panose="01010104010101010101" pitchFamily="2" charset="-122"/>
                <a:sym typeface="时尚中黑简体" panose="01010104010101010101" pitchFamily="2" charset="-122"/>
              </a:rPr>
              <a:t>电子邮件管理系统</a:t>
            </a:r>
          </a:p>
        </p:txBody>
      </p:sp>
      <p:pic>
        <p:nvPicPr>
          <p:cNvPr id="15370" name="Picture 4"/>
          <p:cNvPicPr>
            <a:picLocks noChangeAspect="1"/>
          </p:cNvPicPr>
          <p:nvPr/>
        </p:nvPicPr>
        <p:blipFill>
          <a:blip r:embed="rId6"/>
          <a:stretch>
            <a:fillRect/>
          </a:stretch>
        </p:blipFill>
        <p:spPr>
          <a:xfrm>
            <a:off x="4146550" y="-4359275"/>
            <a:ext cx="184150" cy="185738"/>
          </a:xfrm>
          <a:prstGeom prst="rect">
            <a:avLst/>
          </a:prstGeom>
          <a:noFill/>
          <a:ln w="9525">
            <a:noFill/>
          </a:ln>
        </p:spPr>
      </p:pic>
      <p:pic>
        <p:nvPicPr>
          <p:cNvPr id="15371" name="图片 4"/>
          <p:cNvPicPr>
            <a:picLocks noChangeAspect="1"/>
          </p:cNvPicPr>
          <p:nvPr/>
        </p:nvPicPr>
        <p:blipFill>
          <a:blip r:embed="rId7"/>
          <a:stretch>
            <a:fillRect/>
          </a:stretch>
        </p:blipFill>
        <p:spPr>
          <a:xfrm flipH="1">
            <a:off x="2384425" y="3194050"/>
            <a:ext cx="1344613" cy="1338263"/>
          </a:xfrm>
          <a:prstGeom prst="rect">
            <a:avLst/>
          </a:prstGeom>
          <a:noFill/>
          <a:ln w="9525">
            <a:noFill/>
          </a:ln>
        </p:spPr>
      </p:pic>
      <p:pic>
        <p:nvPicPr>
          <p:cNvPr id="15372" name="图片 16"/>
          <p:cNvPicPr>
            <a:picLocks noChangeAspect="1"/>
          </p:cNvPicPr>
          <p:nvPr/>
        </p:nvPicPr>
        <p:blipFill>
          <a:blip r:embed="rId8"/>
          <a:stretch>
            <a:fillRect/>
          </a:stretch>
        </p:blipFill>
        <p:spPr>
          <a:xfrm>
            <a:off x="2101850" y="422275"/>
            <a:ext cx="574675" cy="561975"/>
          </a:xfrm>
          <a:prstGeom prst="rect">
            <a:avLst/>
          </a:prstGeom>
          <a:noFill/>
          <a:ln w="9525">
            <a:noFill/>
          </a:ln>
        </p:spPr>
      </p:pic>
      <p:pic>
        <p:nvPicPr>
          <p:cNvPr id="15373" name="图片 23"/>
          <p:cNvPicPr>
            <a:picLocks noChangeAspect="1"/>
          </p:cNvPicPr>
          <p:nvPr/>
        </p:nvPicPr>
        <p:blipFill>
          <a:blip r:embed="rId8"/>
          <a:stretch>
            <a:fillRect/>
          </a:stretch>
        </p:blipFill>
        <p:spPr>
          <a:xfrm>
            <a:off x="323850" y="2076450"/>
            <a:ext cx="574675" cy="561975"/>
          </a:xfrm>
          <a:prstGeom prst="rect">
            <a:avLst/>
          </a:prstGeom>
          <a:noFill/>
          <a:ln w="9525">
            <a:noFill/>
          </a:ln>
        </p:spPr>
      </p:pic>
      <p:pic>
        <p:nvPicPr>
          <p:cNvPr id="15374" name="图片 24"/>
          <p:cNvPicPr>
            <a:picLocks noChangeAspect="1"/>
          </p:cNvPicPr>
          <p:nvPr/>
        </p:nvPicPr>
        <p:blipFill>
          <a:blip r:embed="rId8"/>
          <a:stretch>
            <a:fillRect/>
          </a:stretch>
        </p:blipFill>
        <p:spPr>
          <a:xfrm>
            <a:off x="8237538" y="2844800"/>
            <a:ext cx="573087" cy="561975"/>
          </a:xfrm>
          <a:prstGeom prst="rect">
            <a:avLst/>
          </a:prstGeom>
          <a:noFill/>
          <a:ln w="9525">
            <a:noFill/>
          </a:ln>
        </p:spPr>
      </p:pic>
      <p:pic>
        <p:nvPicPr>
          <p:cNvPr id="15375" name="图片 25"/>
          <p:cNvPicPr>
            <a:picLocks noChangeAspect="1"/>
          </p:cNvPicPr>
          <p:nvPr/>
        </p:nvPicPr>
        <p:blipFill>
          <a:blip r:embed="rId8"/>
          <a:stretch>
            <a:fillRect/>
          </a:stretch>
        </p:blipFill>
        <p:spPr>
          <a:xfrm>
            <a:off x="8318500" y="117475"/>
            <a:ext cx="574675" cy="563563"/>
          </a:xfrm>
          <a:prstGeom prst="rect">
            <a:avLst/>
          </a:prstGeom>
          <a:noFill/>
          <a:ln w="9525">
            <a:noFill/>
          </a:ln>
        </p:spPr>
      </p:pic>
      <p:pic>
        <p:nvPicPr>
          <p:cNvPr id="15376" name="图片 18"/>
          <p:cNvPicPr>
            <a:picLocks noChangeAspect="1"/>
          </p:cNvPicPr>
          <p:nvPr/>
        </p:nvPicPr>
        <p:blipFill>
          <a:blip r:embed="rId9"/>
          <a:stretch>
            <a:fillRect/>
          </a:stretch>
        </p:blipFill>
        <p:spPr>
          <a:xfrm>
            <a:off x="6261100" y="3492500"/>
            <a:ext cx="1477963" cy="869950"/>
          </a:xfrm>
          <a:prstGeom prst="rect">
            <a:avLst/>
          </a:prstGeom>
          <a:noFill/>
          <a:ln w="9525">
            <a:noFill/>
          </a:ln>
        </p:spPr>
      </p:pic>
      <p:pic>
        <p:nvPicPr>
          <p:cNvPr id="15377" name="图片 19"/>
          <p:cNvPicPr>
            <a:picLocks noChangeAspect="1"/>
          </p:cNvPicPr>
          <p:nvPr/>
        </p:nvPicPr>
        <p:blipFill>
          <a:blip r:embed="rId10"/>
          <a:stretch>
            <a:fillRect/>
          </a:stretch>
        </p:blipFill>
        <p:spPr>
          <a:xfrm>
            <a:off x="3130550" y="1857375"/>
            <a:ext cx="754063" cy="765175"/>
          </a:xfrm>
          <a:prstGeom prst="rect">
            <a:avLst/>
          </a:prstGeom>
          <a:noFill/>
          <a:ln w="9525">
            <a:noFill/>
          </a:ln>
        </p:spPr>
      </p:pic>
      <p:pic>
        <p:nvPicPr>
          <p:cNvPr id="15378" name="图片 20"/>
          <p:cNvPicPr>
            <a:picLocks noChangeAspect="1"/>
          </p:cNvPicPr>
          <p:nvPr/>
        </p:nvPicPr>
        <p:blipFill>
          <a:blip r:embed="rId11"/>
          <a:srcRect t="45113" r="78262" b="29066"/>
          <a:stretch>
            <a:fillRect/>
          </a:stretch>
        </p:blipFill>
        <p:spPr>
          <a:xfrm rot="1994875" flipH="1">
            <a:off x="7397750" y="3267075"/>
            <a:ext cx="2679700" cy="2922588"/>
          </a:xfrm>
          <a:prstGeom prst="rect">
            <a:avLst/>
          </a:prstGeom>
          <a:noFill/>
          <a:ln w="9525">
            <a:noFill/>
          </a:ln>
        </p:spPr>
      </p:pic>
      <p:pic>
        <p:nvPicPr>
          <p:cNvPr id="15379" name="图片 26"/>
          <p:cNvPicPr>
            <a:picLocks noChangeAspect="1"/>
          </p:cNvPicPr>
          <p:nvPr/>
        </p:nvPicPr>
        <p:blipFill>
          <a:blip r:embed="rId12"/>
          <a:srcRect l="38382" t="44753"/>
          <a:stretch>
            <a:fillRect/>
          </a:stretch>
        </p:blipFill>
        <p:spPr>
          <a:xfrm flipH="1">
            <a:off x="-2873375" y="2844800"/>
            <a:ext cx="6311900" cy="6181725"/>
          </a:xfrm>
          <a:prstGeom prst="rect">
            <a:avLst/>
          </a:prstGeom>
          <a:noFill/>
          <a:ln w="9525">
            <a:noFill/>
          </a:ln>
        </p:spPr>
      </p:pic>
      <p:pic>
        <p:nvPicPr>
          <p:cNvPr id="15380" name="图片 33"/>
          <p:cNvPicPr>
            <a:picLocks noChangeAspect="1"/>
          </p:cNvPicPr>
          <p:nvPr/>
        </p:nvPicPr>
        <p:blipFill>
          <a:blip r:embed="rId8"/>
          <a:stretch>
            <a:fillRect/>
          </a:stretch>
        </p:blipFill>
        <p:spPr>
          <a:xfrm>
            <a:off x="4826000" y="3124200"/>
            <a:ext cx="574675" cy="563563"/>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evt" cmd="playFrom(1)">
                                      <p:cBhvr>
                                        <p:cTn id="6" dur="1" fill="hold"/>
                                        <p:tgtEl>
                                          <p:spTgt spid="307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7" fill="hold" display="1">
                  <p:stCondLst>
                    <p:cond delay="indefinite"/>
                  </p:stCondLst>
                  <p:endCondLst>
                    <p:cond evt="onStopAudio" delay="0">
                      <p:tgtEl>
                        <p:sldTgt/>
                      </p:tgtEl>
                    </p:cond>
                  </p:endCondLst>
                </p:cTn>
                <p:tgtEl>
                  <p:spTgt spid="307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矩形 29"/>
          <p:cNvSpPr/>
          <p:nvPr/>
        </p:nvSpPr>
        <p:spPr>
          <a:xfrm rot="1487959">
            <a:off x="3670300" y="-1530350"/>
            <a:ext cx="261938" cy="5311775"/>
          </a:xfrm>
          <a:prstGeom prst="rect">
            <a:avLst/>
          </a:prstGeom>
          <a:solidFill>
            <a:srgbClr val="E6FA6F"/>
          </a:solidFill>
          <a:ln w="635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65" name="矩形 30"/>
          <p:cNvSpPr/>
          <p:nvPr/>
        </p:nvSpPr>
        <p:spPr>
          <a:xfrm rot="1487959">
            <a:off x="4776788" y="-1971675"/>
            <a:ext cx="261937" cy="5311775"/>
          </a:xfrm>
          <a:prstGeom prst="rect">
            <a:avLst/>
          </a:prstGeom>
          <a:solidFill>
            <a:srgbClr val="4BACC6"/>
          </a:solidFill>
          <a:ln w="635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66" name="矩形 31"/>
          <p:cNvSpPr/>
          <p:nvPr/>
        </p:nvSpPr>
        <p:spPr>
          <a:xfrm rot="1487959">
            <a:off x="5775325" y="-2349500"/>
            <a:ext cx="261938" cy="5311775"/>
          </a:xfrm>
          <a:prstGeom prst="rect">
            <a:avLst/>
          </a:prstGeom>
          <a:solidFill>
            <a:srgbClr val="E6FA6F"/>
          </a:solidFill>
          <a:ln w="635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67" name="矩形 32"/>
          <p:cNvSpPr/>
          <p:nvPr/>
        </p:nvSpPr>
        <p:spPr>
          <a:xfrm rot="1487959">
            <a:off x="2663825" y="-1074737"/>
            <a:ext cx="261938" cy="5311775"/>
          </a:xfrm>
          <a:prstGeom prst="rect">
            <a:avLst/>
          </a:prstGeom>
          <a:solidFill>
            <a:srgbClr val="4BACC6"/>
          </a:solidFill>
          <a:ln w="635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68" name="矩形 33"/>
          <p:cNvSpPr/>
          <p:nvPr/>
        </p:nvSpPr>
        <p:spPr>
          <a:xfrm rot="1487959">
            <a:off x="6767513" y="-2670175"/>
            <a:ext cx="261937" cy="5313363"/>
          </a:xfrm>
          <a:prstGeom prst="rect">
            <a:avLst/>
          </a:prstGeom>
          <a:solidFill>
            <a:srgbClr val="4BACC6"/>
          </a:solidFill>
          <a:ln w="635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69" name="椭圆 34"/>
          <p:cNvSpPr/>
          <p:nvPr/>
        </p:nvSpPr>
        <p:spPr>
          <a:xfrm>
            <a:off x="1335088" y="4067175"/>
            <a:ext cx="360362" cy="360363"/>
          </a:xfrm>
          <a:prstGeom prst="ellipse">
            <a:avLst/>
          </a:prstGeom>
          <a:solidFill>
            <a:srgbClr val="4BACC6"/>
          </a:solidFill>
          <a:ln w="38100" cap="flat" cmpd="sng">
            <a:solidFill>
              <a:schemeClr val="bg1"/>
            </a:solidFill>
            <a:prstDash val="solid"/>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1800" dirty="0">
                <a:latin typeface="时尚中黑简体" panose="01010104010101010101" pitchFamily="2" charset="-122"/>
                <a:ea typeface="时尚中黑简体" panose="01010104010101010101" pitchFamily="2" charset="-122"/>
                <a:sym typeface="时尚中黑简体" panose="01010104010101010101" pitchFamily="2" charset="-122"/>
              </a:rPr>
              <a:t>1</a:t>
            </a:r>
            <a:endParaRPr lang="zh-CN" altLang="en-US"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70" name="椭圆 35"/>
          <p:cNvSpPr/>
          <p:nvPr/>
        </p:nvSpPr>
        <p:spPr>
          <a:xfrm>
            <a:off x="2389188" y="3670300"/>
            <a:ext cx="360362" cy="358775"/>
          </a:xfrm>
          <a:prstGeom prst="ellipse">
            <a:avLst/>
          </a:prstGeom>
          <a:solidFill>
            <a:srgbClr val="E6FA6F"/>
          </a:solidFill>
          <a:ln w="38100" cap="flat" cmpd="sng">
            <a:solidFill>
              <a:schemeClr val="bg1"/>
            </a:solidFill>
            <a:prstDash val="solid"/>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1800" dirty="0">
                <a:latin typeface="时尚中黑简体" panose="01010104010101010101" pitchFamily="2" charset="-122"/>
                <a:ea typeface="时尚中黑简体" panose="01010104010101010101" pitchFamily="2" charset="-122"/>
                <a:sym typeface="时尚中黑简体" panose="01010104010101010101" pitchFamily="2" charset="-122"/>
              </a:rPr>
              <a:t>2</a:t>
            </a:r>
            <a:endParaRPr lang="zh-CN" altLang="en-US"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71" name="椭圆 36"/>
          <p:cNvSpPr/>
          <p:nvPr/>
        </p:nvSpPr>
        <p:spPr>
          <a:xfrm>
            <a:off x="3495675" y="3230563"/>
            <a:ext cx="358775" cy="360362"/>
          </a:xfrm>
          <a:prstGeom prst="ellipse">
            <a:avLst/>
          </a:prstGeom>
          <a:solidFill>
            <a:srgbClr val="4BACC6"/>
          </a:solidFill>
          <a:ln w="38100" cap="flat" cmpd="sng">
            <a:solidFill>
              <a:schemeClr val="bg1"/>
            </a:solidFill>
            <a:prstDash val="solid"/>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1800" dirty="0">
                <a:latin typeface="时尚中黑简体" panose="01010104010101010101" pitchFamily="2" charset="-122"/>
                <a:ea typeface="时尚中黑简体" panose="01010104010101010101" pitchFamily="2" charset="-122"/>
                <a:sym typeface="时尚中黑简体" panose="01010104010101010101" pitchFamily="2" charset="-122"/>
              </a:rPr>
              <a:t>3</a:t>
            </a:r>
            <a:endParaRPr lang="zh-CN" altLang="en-US"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72" name="椭圆 37"/>
          <p:cNvSpPr/>
          <p:nvPr/>
        </p:nvSpPr>
        <p:spPr>
          <a:xfrm>
            <a:off x="4494213" y="2828925"/>
            <a:ext cx="360362" cy="360363"/>
          </a:xfrm>
          <a:prstGeom prst="ellipse">
            <a:avLst/>
          </a:prstGeom>
          <a:solidFill>
            <a:srgbClr val="E6FA6F"/>
          </a:solidFill>
          <a:ln w="38100" cap="flat" cmpd="sng">
            <a:solidFill>
              <a:schemeClr val="bg1"/>
            </a:solidFill>
            <a:prstDash val="solid"/>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1800" dirty="0">
                <a:latin typeface="时尚中黑简体" panose="01010104010101010101" pitchFamily="2" charset="-122"/>
                <a:ea typeface="时尚中黑简体" panose="01010104010101010101" pitchFamily="2" charset="-122"/>
                <a:sym typeface="时尚中黑简体" panose="01010104010101010101" pitchFamily="2" charset="-122"/>
              </a:rPr>
              <a:t>4</a:t>
            </a:r>
            <a:endParaRPr lang="zh-CN" altLang="en-US"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73" name="椭圆 38"/>
          <p:cNvSpPr/>
          <p:nvPr/>
        </p:nvSpPr>
        <p:spPr>
          <a:xfrm>
            <a:off x="5486400" y="2520950"/>
            <a:ext cx="358775" cy="358775"/>
          </a:xfrm>
          <a:prstGeom prst="ellipse">
            <a:avLst/>
          </a:prstGeom>
          <a:solidFill>
            <a:srgbClr val="4BACC6"/>
          </a:solidFill>
          <a:ln w="38100" cap="flat" cmpd="sng">
            <a:solidFill>
              <a:schemeClr val="bg1"/>
            </a:solidFill>
            <a:prstDash val="solid"/>
            <a:bevel/>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1800" dirty="0">
                <a:latin typeface="时尚中黑简体" panose="01010104010101010101" pitchFamily="2" charset="-122"/>
                <a:ea typeface="时尚中黑简体" panose="01010104010101010101" pitchFamily="2" charset="-122"/>
                <a:sym typeface="时尚中黑简体" panose="01010104010101010101" pitchFamily="2" charset="-122"/>
              </a:rPr>
              <a:t>5</a:t>
            </a:r>
            <a:endParaRPr lang="zh-CN" altLang="en-US"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74" name="矩形 39"/>
          <p:cNvSpPr/>
          <p:nvPr/>
        </p:nvSpPr>
        <p:spPr>
          <a:xfrm rot="-3909417">
            <a:off x="990600" y="1563688"/>
            <a:ext cx="2646363"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p>
        </p:txBody>
      </p:sp>
      <p:sp>
        <p:nvSpPr>
          <p:cNvPr id="15375" name="矩形 40"/>
          <p:cNvSpPr/>
          <p:nvPr/>
        </p:nvSpPr>
        <p:spPr>
          <a:xfrm rot="-3909417">
            <a:off x="1854200" y="1479550"/>
            <a:ext cx="26463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zh-CN" altLang="en-US" sz="1800" dirty="0">
              <a:latin typeface="Arial" panose="020B0604020202020204" pitchFamily="34" charset="0"/>
            </a:endParaRPr>
          </a:p>
        </p:txBody>
      </p:sp>
      <p:sp>
        <p:nvSpPr>
          <p:cNvPr id="15376" name="矩形 41"/>
          <p:cNvSpPr/>
          <p:nvPr/>
        </p:nvSpPr>
        <p:spPr>
          <a:xfrm rot="-3909417">
            <a:off x="2667000" y="1457325"/>
            <a:ext cx="26463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zh-CN" altLang="en-US" sz="1800" dirty="0">
              <a:latin typeface="Arial" panose="020B0604020202020204" pitchFamily="34" charset="0"/>
            </a:endParaRPr>
          </a:p>
        </p:txBody>
      </p:sp>
      <p:sp>
        <p:nvSpPr>
          <p:cNvPr id="15377" name="矩形 42"/>
          <p:cNvSpPr/>
          <p:nvPr/>
        </p:nvSpPr>
        <p:spPr>
          <a:xfrm rot="-3909417">
            <a:off x="3529013" y="1371600"/>
            <a:ext cx="26479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zh-CN" altLang="en-US" sz="1800" dirty="0">
              <a:latin typeface="Arial" panose="020B0604020202020204" pitchFamily="34" charset="0"/>
            </a:endParaRPr>
          </a:p>
        </p:txBody>
      </p:sp>
      <p:sp>
        <p:nvSpPr>
          <p:cNvPr id="15378" name="矩形 43"/>
          <p:cNvSpPr/>
          <p:nvPr/>
        </p:nvSpPr>
        <p:spPr>
          <a:xfrm rot="-3909417">
            <a:off x="4484688" y="1249363"/>
            <a:ext cx="2646362"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zh-CN" altLang="en-US" sz="1800" dirty="0">
              <a:latin typeface="Arial" panose="020B0604020202020204" pitchFamily="34" charset="0"/>
            </a:endParaRPr>
          </a:p>
        </p:txBody>
      </p:sp>
      <p:sp>
        <p:nvSpPr>
          <p:cNvPr id="15379" name="TextBox 44"/>
          <p:cNvSpPr/>
          <p:nvPr/>
        </p:nvSpPr>
        <p:spPr>
          <a:xfrm>
            <a:off x="5918200" y="3771900"/>
            <a:ext cx="2474913" cy="10779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en-US" altLang="zh-CN"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单击输入文本内容</a:t>
            </a:r>
            <a:endParaRPr lang="en-US" altLang="zh-CN"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en-US" altLang="zh-CN"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单击输入文本内容</a:t>
            </a:r>
            <a:endParaRPr lang="en-US" altLang="zh-CN"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5380" name="矩形 45"/>
          <p:cNvSpPr/>
          <p:nvPr/>
        </p:nvSpPr>
        <p:spPr>
          <a:xfrm>
            <a:off x="6140450" y="3094038"/>
            <a:ext cx="1793875" cy="584200"/>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a:t>
            </a:r>
            <a:endParaRPr lang="zh-CN" altLang="en-US" sz="1800" dirty="0">
              <a:latin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
                                  </p:iterate>
                                  <p:childTnLst>
                                    <p:set>
                                      <p:cBhvr>
                                        <p:cTn id="6" dur="1" fill="hold">
                                          <p:stCondLst>
                                            <p:cond delay="0"/>
                                          </p:stCondLst>
                                        </p:cTn>
                                        <p:tgtEl>
                                          <p:spTgt spid="15380"/>
                                        </p:tgtEl>
                                        <p:attrNameLst>
                                          <p:attrName>style.visibility</p:attrName>
                                        </p:attrNameLst>
                                      </p:cBhvr>
                                      <p:to>
                                        <p:strVal val="visible"/>
                                      </p:to>
                                    </p:set>
                                    <p:set>
                                      <p:cBhvr>
                                        <p:cTn id="7" dur="227" fill="hold">
                                          <p:stCondLst>
                                            <p:cond delay="0"/>
                                          </p:stCondLst>
                                        </p:cTn>
                                        <p:tgtEl>
                                          <p:spTgt spid="15380"/>
                                        </p:tgtEl>
                                        <p:attrNameLst>
                                          <p:attrName>style.rotation</p:attrName>
                                        </p:attrNameLst>
                                      </p:cBhvr>
                                      <p:to>
                                        <p:strVal val="-45.0"/>
                                      </p:to>
                                    </p:set>
                                    <p:anim calcmode="lin" valueType="num">
                                      <p:cBhvr>
                                        <p:cTn id="8" dur="227" fill="hold">
                                          <p:stCondLst>
                                            <p:cond delay="227"/>
                                          </p:stCondLst>
                                        </p:cTn>
                                        <p:tgtEl>
                                          <p:spTgt spid="15380"/>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15380"/>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15380"/>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15380"/>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0"/>
                            </p:stCondLst>
                            <p:childTnLst>
                              <p:par>
                                <p:cTn id="13" presetID="41" presetClass="entr" presetSubtype="0" fill="hold" grpId="0" nodeType="afterEffect">
                                  <p:stCondLst>
                                    <p:cond delay="0"/>
                                  </p:stCondLst>
                                  <p:iterate type="lt">
                                    <p:tmPct val="5000"/>
                                  </p:iterate>
                                  <p:childTnLst>
                                    <p:set>
                                      <p:cBhvr>
                                        <p:cTn id="14" dur="1" fill="hold">
                                          <p:stCondLst>
                                            <p:cond delay="0"/>
                                          </p:stCondLst>
                                        </p:cTn>
                                        <p:tgtEl>
                                          <p:spTgt spid="15379"/>
                                        </p:tgtEl>
                                        <p:attrNameLst>
                                          <p:attrName>style.visibility</p:attrName>
                                        </p:attrNameLst>
                                      </p:cBhvr>
                                      <p:to>
                                        <p:strVal val="visible"/>
                                      </p:to>
                                    </p:set>
                                    <p:anim calcmode="lin" valueType="num">
                                      <p:cBhvr>
                                        <p:cTn id="15" dur="300" fill="hold"/>
                                        <p:tgtEl>
                                          <p:spTgt spid="15379"/>
                                        </p:tgtEl>
                                        <p:attrNameLst>
                                          <p:attrName>ppt_x</p:attrName>
                                        </p:attrNameLst>
                                      </p:cBhvr>
                                      <p:tavLst>
                                        <p:tav tm="0">
                                          <p:val>
                                            <p:strVal val="#ppt_x"/>
                                          </p:val>
                                        </p:tav>
                                        <p:tav tm="50000">
                                          <p:val>
                                            <p:strVal val="#ppt_x+.1"/>
                                          </p:val>
                                        </p:tav>
                                        <p:tav tm="100000">
                                          <p:val>
                                            <p:strVal val="#ppt_x"/>
                                          </p:val>
                                        </p:tav>
                                      </p:tavLst>
                                    </p:anim>
                                    <p:anim calcmode="lin" valueType="num">
                                      <p:cBhvr>
                                        <p:cTn id="16" dur="300" fill="hold"/>
                                        <p:tgtEl>
                                          <p:spTgt spid="15379"/>
                                        </p:tgtEl>
                                        <p:attrNameLst>
                                          <p:attrName>ppt_y</p:attrName>
                                        </p:attrNameLst>
                                      </p:cBhvr>
                                      <p:tavLst>
                                        <p:tav tm="0">
                                          <p:val>
                                            <p:strVal val="#ppt_y"/>
                                          </p:val>
                                        </p:tav>
                                        <p:tav tm="100000">
                                          <p:val>
                                            <p:strVal val="#ppt_y"/>
                                          </p:val>
                                        </p:tav>
                                      </p:tavLst>
                                    </p:anim>
                                    <p:anim calcmode="lin" valueType="num">
                                      <p:cBhvr>
                                        <p:cTn id="17" dur="300" fill="hold"/>
                                        <p:tgtEl>
                                          <p:spTgt spid="15379"/>
                                        </p:tgtEl>
                                        <p:attrNameLst>
                                          <p:attrName>ppt_h</p:attrName>
                                        </p:attrNameLst>
                                      </p:cBhvr>
                                      <p:tavLst>
                                        <p:tav tm="0">
                                          <p:val>
                                            <p:strVal val="#ppt_h/10"/>
                                          </p:val>
                                        </p:tav>
                                        <p:tav tm="50000">
                                          <p:val>
                                            <p:strVal val="#ppt_h+.01"/>
                                          </p:val>
                                        </p:tav>
                                        <p:tav tm="100000">
                                          <p:val>
                                            <p:strVal val="#ppt_h"/>
                                          </p:val>
                                        </p:tav>
                                      </p:tavLst>
                                    </p:anim>
                                    <p:anim calcmode="lin" valueType="num">
                                      <p:cBhvr>
                                        <p:cTn id="18" dur="300" fill="hold"/>
                                        <p:tgtEl>
                                          <p:spTgt spid="15379"/>
                                        </p:tgtEl>
                                        <p:attrNameLst>
                                          <p:attrName>ppt_w</p:attrName>
                                        </p:attrNameLst>
                                      </p:cBhvr>
                                      <p:tavLst>
                                        <p:tav tm="0">
                                          <p:val>
                                            <p:strVal val="#ppt_w/10"/>
                                          </p:val>
                                        </p:tav>
                                        <p:tav tm="50000">
                                          <p:val>
                                            <p:strVal val="#ppt_w+.01"/>
                                          </p:val>
                                        </p:tav>
                                        <p:tav tm="100000">
                                          <p:val>
                                            <p:strVal val="#ppt_w"/>
                                          </p:val>
                                        </p:tav>
                                      </p:tavLst>
                                    </p:anim>
                                    <p:animEffect filter="fade">
                                      <p:cBhvr>
                                        <p:cTn id="19" dur="300" tmFilter="0,0; .5, 1; 1, 1"/>
                                        <p:tgtEl>
                                          <p:spTgt spid="15379"/>
                                        </p:tgtEl>
                                      </p:cBhvr>
                                    </p:animEffect>
                                  </p:childTnLst>
                                </p:cTn>
                              </p:par>
                            </p:childTnLst>
                          </p:cTn>
                        </p:par>
                        <p:par>
                          <p:cTn id="20" fill="hold">
                            <p:stCondLst>
                              <p:cond delay="870"/>
                            </p:stCondLst>
                            <p:childTnLst>
                              <p:par>
                                <p:cTn id="21" presetID="22" presetClass="entr" presetSubtype="1" fill="hold" grpId="0" nodeType="afterEffect">
                                  <p:stCondLst>
                                    <p:cond delay="0"/>
                                  </p:stCondLst>
                                  <p:childTnLst>
                                    <p:set>
                                      <p:cBhvr>
                                        <p:cTn id="22" dur="1" fill="hold">
                                          <p:stCondLst>
                                            <p:cond delay="0"/>
                                          </p:stCondLst>
                                        </p:cTn>
                                        <p:tgtEl>
                                          <p:spTgt spid="15374"/>
                                        </p:tgtEl>
                                        <p:attrNameLst>
                                          <p:attrName>style.visibility</p:attrName>
                                        </p:attrNameLst>
                                      </p:cBhvr>
                                      <p:to>
                                        <p:strVal val="visible"/>
                                      </p:to>
                                    </p:set>
                                    <p:animEffect filter="wipe(up)">
                                      <p:cBhvr>
                                        <p:cTn id="23" dur="300"/>
                                        <p:tgtEl>
                                          <p:spTgt spid="1537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367"/>
                                        </p:tgtEl>
                                        <p:attrNameLst>
                                          <p:attrName>style.visibility</p:attrName>
                                        </p:attrNameLst>
                                      </p:cBhvr>
                                      <p:to>
                                        <p:strVal val="visible"/>
                                      </p:to>
                                    </p:set>
                                    <p:animEffect filter="wipe(up)">
                                      <p:cBhvr>
                                        <p:cTn id="26" dur="300"/>
                                        <p:tgtEl>
                                          <p:spTgt spid="15367"/>
                                        </p:tgtEl>
                                      </p:cBhvr>
                                    </p:animEffect>
                                  </p:childTnLst>
                                </p:cTn>
                              </p:par>
                            </p:childTnLst>
                          </p:cTn>
                        </p:par>
                        <p:par>
                          <p:cTn id="27" fill="hold">
                            <p:stCondLst>
                              <p:cond delay="1370"/>
                            </p:stCondLst>
                            <p:childTnLst>
                              <p:par>
                                <p:cTn id="28" presetID="49" presetClass="entr" presetSubtype="0" decel="100000" fill="hold" grpId="0" nodeType="afterEffect">
                                  <p:stCondLst>
                                    <p:cond delay="0"/>
                                  </p:stCondLst>
                                  <p:childTnLst>
                                    <p:set>
                                      <p:cBhvr>
                                        <p:cTn id="29" dur="1" fill="hold">
                                          <p:stCondLst>
                                            <p:cond delay="0"/>
                                          </p:stCondLst>
                                        </p:cTn>
                                        <p:tgtEl>
                                          <p:spTgt spid="15369"/>
                                        </p:tgtEl>
                                        <p:attrNameLst>
                                          <p:attrName>style.visibility</p:attrName>
                                        </p:attrNameLst>
                                      </p:cBhvr>
                                      <p:to>
                                        <p:strVal val="visible"/>
                                      </p:to>
                                    </p:set>
                                    <p:anim calcmode="lin" valueType="num">
                                      <p:cBhvr>
                                        <p:cTn id="30" dur="300" fill="hold"/>
                                        <p:tgtEl>
                                          <p:spTgt spid="15369"/>
                                        </p:tgtEl>
                                        <p:attrNameLst>
                                          <p:attrName>ppt_w</p:attrName>
                                        </p:attrNameLst>
                                      </p:cBhvr>
                                      <p:tavLst>
                                        <p:tav tm="0">
                                          <p:val>
                                            <p:fltVal val="0"/>
                                          </p:val>
                                        </p:tav>
                                        <p:tav tm="100000">
                                          <p:val>
                                            <p:strVal val="#ppt_w"/>
                                          </p:val>
                                        </p:tav>
                                      </p:tavLst>
                                    </p:anim>
                                    <p:anim calcmode="lin" valueType="num">
                                      <p:cBhvr>
                                        <p:cTn id="31" dur="300" fill="hold"/>
                                        <p:tgtEl>
                                          <p:spTgt spid="15369"/>
                                        </p:tgtEl>
                                        <p:attrNameLst>
                                          <p:attrName>ppt_h</p:attrName>
                                        </p:attrNameLst>
                                      </p:cBhvr>
                                      <p:tavLst>
                                        <p:tav tm="0">
                                          <p:val>
                                            <p:fltVal val="0"/>
                                          </p:val>
                                        </p:tav>
                                        <p:tav tm="100000">
                                          <p:val>
                                            <p:strVal val="#ppt_h"/>
                                          </p:val>
                                        </p:tav>
                                      </p:tavLst>
                                    </p:anim>
                                    <p:anim calcmode="lin" valueType="num">
                                      <p:cBhvr>
                                        <p:cTn id="32" dur="300" fill="hold"/>
                                        <p:tgtEl>
                                          <p:spTgt spid="15369"/>
                                        </p:tgtEl>
                                        <p:attrNameLst>
                                          <p:attrName>style.rotation</p:attrName>
                                        </p:attrNameLst>
                                      </p:cBhvr>
                                      <p:tavLst>
                                        <p:tav tm="0">
                                          <p:val>
                                            <p:fltVal val="360"/>
                                          </p:val>
                                        </p:tav>
                                        <p:tav tm="100000">
                                          <p:val>
                                            <p:fltVal val="0"/>
                                          </p:val>
                                        </p:tav>
                                      </p:tavLst>
                                    </p:anim>
                                    <p:animEffect filter="fade">
                                      <p:cBhvr>
                                        <p:cTn id="33" dur="300"/>
                                        <p:tgtEl>
                                          <p:spTgt spid="15369"/>
                                        </p:tgtEl>
                                      </p:cBhvr>
                                    </p:animEffect>
                                  </p:childTnLst>
                                </p:cTn>
                              </p:par>
                            </p:childTnLst>
                          </p:cTn>
                        </p:par>
                        <p:par>
                          <p:cTn id="34" fill="hold">
                            <p:stCondLst>
                              <p:cond delay="1870"/>
                            </p:stCondLst>
                            <p:childTnLst>
                              <p:par>
                                <p:cTn id="35" presetID="22" presetClass="entr" presetSubtype="1" fill="hold" grpId="0" nodeType="afterEffect">
                                  <p:stCondLst>
                                    <p:cond delay="0"/>
                                  </p:stCondLst>
                                  <p:childTnLst>
                                    <p:set>
                                      <p:cBhvr>
                                        <p:cTn id="36" dur="1" fill="hold">
                                          <p:stCondLst>
                                            <p:cond delay="0"/>
                                          </p:stCondLst>
                                        </p:cTn>
                                        <p:tgtEl>
                                          <p:spTgt spid="15375"/>
                                        </p:tgtEl>
                                        <p:attrNameLst>
                                          <p:attrName>style.visibility</p:attrName>
                                        </p:attrNameLst>
                                      </p:cBhvr>
                                      <p:to>
                                        <p:strVal val="visible"/>
                                      </p:to>
                                    </p:set>
                                    <p:animEffect filter="wipe(up)">
                                      <p:cBhvr>
                                        <p:cTn id="37" dur="300"/>
                                        <p:tgtEl>
                                          <p:spTgt spid="1537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5364"/>
                                        </p:tgtEl>
                                        <p:attrNameLst>
                                          <p:attrName>style.visibility</p:attrName>
                                        </p:attrNameLst>
                                      </p:cBhvr>
                                      <p:to>
                                        <p:strVal val="visible"/>
                                      </p:to>
                                    </p:set>
                                    <p:animEffect filter="wipe(up)">
                                      <p:cBhvr>
                                        <p:cTn id="40" dur="300"/>
                                        <p:tgtEl>
                                          <p:spTgt spid="15364"/>
                                        </p:tgtEl>
                                      </p:cBhvr>
                                    </p:animEffect>
                                  </p:childTnLst>
                                </p:cTn>
                              </p:par>
                            </p:childTnLst>
                          </p:cTn>
                        </p:par>
                        <p:par>
                          <p:cTn id="41" fill="hold">
                            <p:stCondLst>
                              <p:cond delay="2370"/>
                            </p:stCondLst>
                            <p:childTnLst>
                              <p:par>
                                <p:cTn id="42" presetID="49" presetClass="entr" presetSubtype="0" decel="100000" fill="hold" grpId="0" nodeType="afterEffect">
                                  <p:stCondLst>
                                    <p:cond delay="0"/>
                                  </p:stCondLst>
                                  <p:childTnLst>
                                    <p:set>
                                      <p:cBhvr>
                                        <p:cTn id="43" dur="1" fill="hold">
                                          <p:stCondLst>
                                            <p:cond delay="0"/>
                                          </p:stCondLst>
                                        </p:cTn>
                                        <p:tgtEl>
                                          <p:spTgt spid="15370"/>
                                        </p:tgtEl>
                                        <p:attrNameLst>
                                          <p:attrName>style.visibility</p:attrName>
                                        </p:attrNameLst>
                                      </p:cBhvr>
                                      <p:to>
                                        <p:strVal val="visible"/>
                                      </p:to>
                                    </p:set>
                                    <p:anim calcmode="lin" valueType="num">
                                      <p:cBhvr>
                                        <p:cTn id="44" dur="300" fill="hold"/>
                                        <p:tgtEl>
                                          <p:spTgt spid="15370"/>
                                        </p:tgtEl>
                                        <p:attrNameLst>
                                          <p:attrName>ppt_w</p:attrName>
                                        </p:attrNameLst>
                                      </p:cBhvr>
                                      <p:tavLst>
                                        <p:tav tm="0">
                                          <p:val>
                                            <p:fltVal val="0"/>
                                          </p:val>
                                        </p:tav>
                                        <p:tav tm="100000">
                                          <p:val>
                                            <p:strVal val="#ppt_w"/>
                                          </p:val>
                                        </p:tav>
                                      </p:tavLst>
                                    </p:anim>
                                    <p:anim calcmode="lin" valueType="num">
                                      <p:cBhvr>
                                        <p:cTn id="45" dur="300" fill="hold"/>
                                        <p:tgtEl>
                                          <p:spTgt spid="15370"/>
                                        </p:tgtEl>
                                        <p:attrNameLst>
                                          <p:attrName>ppt_h</p:attrName>
                                        </p:attrNameLst>
                                      </p:cBhvr>
                                      <p:tavLst>
                                        <p:tav tm="0">
                                          <p:val>
                                            <p:fltVal val="0"/>
                                          </p:val>
                                        </p:tav>
                                        <p:tav tm="100000">
                                          <p:val>
                                            <p:strVal val="#ppt_h"/>
                                          </p:val>
                                        </p:tav>
                                      </p:tavLst>
                                    </p:anim>
                                    <p:anim calcmode="lin" valueType="num">
                                      <p:cBhvr>
                                        <p:cTn id="46" dur="300" fill="hold"/>
                                        <p:tgtEl>
                                          <p:spTgt spid="15370"/>
                                        </p:tgtEl>
                                        <p:attrNameLst>
                                          <p:attrName>style.rotation</p:attrName>
                                        </p:attrNameLst>
                                      </p:cBhvr>
                                      <p:tavLst>
                                        <p:tav tm="0">
                                          <p:val>
                                            <p:fltVal val="360"/>
                                          </p:val>
                                        </p:tav>
                                        <p:tav tm="100000">
                                          <p:val>
                                            <p:fltVal val="0"/>
                                          </p:val>
                                        </p:tav>
                                      </p:tavLst>
                                    </p:anim>
                                    <p:animEffect filter="fade">
                                      <p:cBhvr>
                                        <p:cTn id="47" dur="300"/>
                                        <p:tgtEl>
                                          <p:spTgt spid="15370"/>
                                        </p:tgtEl>
                                      </p:cBhvr>
                                    </p:animEffect>
                                  </p:childTnLst>
                                </p:cTn>
                              </p:par>
                            </p:childTnLst>
                          </p:cTn>
                        </p:par>
                        <p:par>
                          <p:cTn id="48" fill="hold">
                            <p:stCondLst>
                              <p:cond delay="2870"/>
                            </p:stCondLst>
                            <p:childTnLst>
                              <p:par>
                                <p:cTn id="49" presetID="22" presetClass="entr" presetSubtype="1" fill="hold" grpId="0" nodeType="afterEffect">
                                  <p:stCondLst>
                                    <p:cond delay="0"/>
                                  </p:stCondLst>
                                  <p:childTnLst>
                                    <p:set>
                                      <p:cBhvr>
                                        <p:cTn id="50" dur="1" fill="hold">
                                          <p:stCondLst>
                                            <p:cond delay="0"/>
                                          </p:stCondLst>
                                        </p:cTn>
                                        <p:tgtEl>
                                          <p:spTgt spid="15376"/>
                                        </p:tgtEl>
                                        <p:attrNameLst>
                                          <p:attrName>style.visibility</p:attrName>
                                        </p:attrNameLst>
                                      </p:cBhvr>
                                      <p:to>
                                        <p:strVal val="visible"/>
                                      </p:to>
                                    </p:set>
                                    <p:animEffect filter="wipe(up)">
                                      <p:cBhvr>
                                        <p:cTn id="51" dur="300"/>
                                        <p:tgtEl>
                                          <p:spTgt spid="1537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5365"/>
                                        </p:tgtEl>
                                        <p:attrNameLst>
                                          <p:attrName>style.visibility</p:attrName>
                                        </p:attrNameLst>
                                      </p:cBhvr>
                                      <p:to>
                                        <p:strVal val="visible"/>
                                      </p:to>
                                    </p:set>
                                    <p:animEffect filter="wipe(up)">
                                      <p:cBhvr>
                                        <p:cTn id="54" dur="300"/>
                                        <p:tgtEl>
                                          <p:spTgt spid="15365"/>
                                        </p:tgtEl>
                                      </p:cBhvr>
                                    </p:animEffect>
                                  </p:childTnLst>
                                </p:cTn>
                              </p:par>
                            </p:childTnLst>
                          </p:cTn>
                        </p:par>
                        <p:par>
                          <p:cTn id="55" fill="hold">
                            <p:stCondLst>
                              <p:cond delay="3370"/>
                            </p:stCondLst>
                            <p:childTnLst>
                              <p:par>
                                <p:cTn id="56" presetID="49" presetClass="entr" presetSubtype="0" decel="100000" fill="hold" grpId="0" nodeType="afterEffect">
                                  <p:stCondLst>
                                    <p:cond delay="0"/>
                                  </p:stCondLst>
                                  <p:childTnLst>
                                    <p:set>
                                      <p:cBhvr>
                                        <p:cTn id="57" dur="1" fill="hold">
                                          <p:stCondLst>
                                            <p:cond delay="0"/>
                                          </p:stCondLst>
                                        </p:cTn>
                                        <p:tgtEl>
                                          <p:spTgt spid="15371"/>
                                        </p:tgtEl>
                                        <p:attrNameLst>
                                          <p:attrName>style.visibility</p:attrName>
                                        </p:attrNameLst>
                                      </p:cBhvr>
                                      <p:to>
                                        <p:strVal val="visible"/>
                                      </p:to>
                                    </p:set>
                                    <p:anim calcmode="lin" valueType="num">
                                      <p:cBhvr>
                                        <p:cTn id="58" dur="300" fill="hold"/>
                                        <p:tgtEl>
                                          <p:spTgt spid="15371"/>
                                        </p:tgtEl>
                                        <p:attrNameLst>
                                          <p:attrName>ppt_w</p:attrName>
                                        </p:attrNameLst>
                                      </p:cBhvr>
                                      <p:tavLst>
                                        <p:tav tm="0">
                                          <p:val>
                                            <p:fltVal val="0"/>
                                          </p:val>
                                        </p:tav>
                                        <p:tav tm="100000">
                                          <p:val>
                                            <p:strVal val="#ppt_w"/>
                                          </p:val>
                                        </p:tav>
                                      </p:tavLst>
                                    </p:anim>
                                    <p:anim calcmode="lin" valueType="num">
                                      <p:cBhvr>
                                        <p:cTn id="59" dur="300" fill="hold"/>
                                        <p:tgtEl>
                                          <p:spTgt spid="15371"/>
                                        </p:tgtEl>
                                        <p:attrNameLst>
                                          <p:attrName>ppt_h</p:attrName>
                                        </p:attrNameLst>
                                      </p:cBhvr>
                                      <p:tavLst>
                                        <p:tav tm="0">
                                          <p:val>
                                            <p:fltVal val="0"/>
                                          </p:val>
                                        </p:tav>
                                        <p:tav tm="100000">
                                          <p:val>
                                            <p:strVal val="#ppt_h"/>
                                          </p:val>
                                        </p:tav>
                                      </p:tavLst>
                                    </p:anim>
                                    <p:anim calcmode="lin" valueType="num">
                                      <p:cBhvr>
                                        <p:cTn id="60" dur="300" fill="hold"/>
                                        <p:tgtEl>
                                          <p:spTgt spid="15371"/>
                                        </p:tgtEl>
                                        <p:attrNameLst>
                                          <p:attrName>style.rotation</p:attrName>
                                        </p:attrNameLst>
                                      </p:cBhvr>
                                      <p:tavLst>
                                        <p:tav tm="0">
                                          <p:val>
                                            <p:fltVal val="360"/>
                                          </p:val>
                                        </p:tav>
                                        <p:tav tm="100000">
                                          <p:val>
                                            <p:fltVal val="0"/>
                                          </p:val>
                                        </p:tav>
                                      </p:tavLst>
                                    </p:anim>
                                    <p:animEffect filter="fade">
                                      <p:cBhvr>
                                        <p:cTn id="61" dur="300"/>
                                        <p:tgtEl>
                                          <p:spTgt spid="15371"/>
                                        </p:tgtEl>
                                      </p:cBhvr>
                                    </p:animEffect>
                                  </p:childTnLst>
                                </p:cTn>
                              </p:par>
                            </p:childTnLst>
                          </p:cTn>
                        </p:par>
                        <p:par>
                          <p:cTn id="62" fill="hold">
                            <p:stCondLst>
                              <p:cond delay="3870"/>
                            </p:stCondLst>
                            <p:childTnLst>
                              <p:par>
                                <p:cTn id="63" presetID="22" presetClass="entr" presetSubtype="1" fill="hold" grpId="0" nodeType="afterEffect">
                                  <p:stCondLst>
                                    <p:cond delay="0"/>
                                  </p:stCondLst>
                                  <p:childTnLst>
                                    <p:set>
                                      <p:cBhvr>
                                        <p:cTn id="64" dur="1" fill="hold">
                                          <p:stCondLst>
                                            <p:cond delay="0"/>
                                          </p:stCondLst>
                                        </p:cTn>
                                        <p:tgtEl>
                                          <p:spTgt spid="15377"/>
                                        </p:tgtEl>
                                        <p:attrNameLst>
                                          <p:attrName>style.visibility</p:attrName>
                                        </p:attrNameLst>
                                      </p:cBhvr>
                                      <p:to>
                                        <p:strVal val="visible"/>
                                      </p:to>
                                    </p:set>
                                    <p:animEffect filter="wipe(up)">
                                      <p:cBhvr>
                                        <p:cTn id="65" dur="300"/>
                                        <p:tgtEl>
                                          <p:spTgt spid="1537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5366"/>
                                        </p:tgtEl>
                                        <p:attrNameLst>
                                          <p:attrName>style.visibility</p:attrName>
                                        </p:attrNameLst>
                                      </p:cBhvr>
                                      <p:to>
                                        <p:strVal val="visible"/>
                                      </p:to>
                                    </p:set>
                                    <p:animEffect filter="wipe(up)">
                                      <p:cBhvr>
                                        <p:cTn id="68" dur="300"/>
                                        <p:tgtEl>
                                          <p:spTgt spid="15366"/>
                                        </p:tgtEl>
                                      </p:cBhvr>
                                    </p:animEffect>
                                  </p:childTnLst>
                                </p:cTn>
                              </p:par>
                            </p:childTnLst>
                          </p:cTn>
                        </p:par>
                        <p:par>
                          <p:cTn id="69" fill="hold">
                            <p:stCondLst>
                              <p:cond delay="4370"/>
                            </p:stCondLst>
                            <p:childTnLst>
                              <p:par>
                                <p:cTn id="70" presetID="49" presetClass="entr" presetSubtype="0" decel="100000" fill="hold" grpId="0" nodeType="afterEffect">
                                  <p:stCondLst>
                                    <p:cond delay="0"/>
                                  </p:stCondLst>
                                  <p:childTnLst>
                                    <p:set>
                                      <p:cBhvr>
                                        <p:cTn id="71" dur="1" fill="hold">
                                          <p:stCondLst>
                                            <p:cond delay="0"/>
                                          </p:stCondLst>
                                        </p:cTn>
                                        <p:tgtEl>
                                          <p:spTgt spid="15372"/>
                                        </p:tgtEl>
                                        <p:attrNameLst>
                                          <p:attrName>style.visibility</p:attrName>
                                        </p:attrNameLst>
                                      </p:cBhvr>
                                      <p:to>
                                        <p:strVal val="visible"/>
                                      </p:to>
                                    </p:set>
                                    <p:anim calcmode="lin" valueType="num">
                                      <p:cBhvr>
                                        <p:cTn id="72" dur="300" fill="hold"/>
                                        <p:tgtEl>
                                          <p:spTgt spid="15372"/>
                                        </p:tgtEl>
                                        <p:attrNameLst>
                                          <p:attrName>ppt_w</p:attrName>
                                        </p:attrNameLst>
                                      </p:cBhvr>
                                      <p:tavLst>
                                        <p:tav tm="0">
                                          <p:val>
                                            <p:fltVal val="0"/>
                                          </p:val>
                                        </p:tav>
                                        <p:tav tm="100000">
                                          <p:val>
                                            <p:strVal val="#ppt_w"/>
                                          </p:val>
                                        </p:tav>
                                      </p:tavLst>
                                    </p:anim>
                                    <p:anim calcmode="lin" valueType="num">
                                      <p:cBhvr>
                                        <p:cTn id="73" dur="300" fill="hold"/>
                                        <p:tgtEl>
                                          <p:spTgt spid="15372"/>
                                        </p:tgtEl>
                                        <p:attrNameLst>
                                          <p:attrName>ppt_h</p:attrName>
                                        </p:attrNameLst>
                                      </p:cBhvr>
                                      <p:tavLst>
                                        <p:tav tm="0">
                                          <p:val>
                                            <p:fltVal val="0"/>
                                          </p:val>
                                        </p:tav>
                                        <p:tav tm="100000">
                                          <p:val>
                                            <p:strVal val="#ppt_h"/>
                                          </p:val>
                                        </p:tav>
                                      </p:tavLst>
                                    </p:anim>
                                    <p:anim calcmode="lin" valueType="num">
                                      <p:cBhvr>
                                        <p:cTn id="74" dur="300" fill="hold"/>
                                        <p:tgtEl>
                                          <p:spTgt spid="15372"/>
                                        </p:tgtEl>
                                        <p:attrNameLst>
                                          <p:attrName>style.rotation</p:attrName>
                                        </p:attrNameLst>
                                      </p:cBhvr>
                                      <p:tavLst>
                                        <p:tav tm="0">
                                          <p:val>
                                            <p:fltVal val="360"/>
                                          </p:val>
                                        </p:tav>
                                        <p:tav tm="100000">
                                          <p:val>
                                            <p:fltVal val="0"/>
                                          </p:val>
                                        </p:tav>
                                      </p:tavLst>
                                    </p:anim>
                                    <p:animEffect filter="fade">
                                      <p:cBhvr>
                                        <p:cTn id="75" dur="300"/>
                                        <p:tgtEl>
                                          <p:spTgt spid="15372"/>
                                        </p:tgtEl>
                                      </p:cBhvr>
                                    </p:animEffect>
                                  </p:childTnLst>
                                </p:cTn>
                              </p:par>
                            </p:childTnLst>
                          </p:cTn>
                        </p:par>
                        <p:par>
                          <p:cTn id="76" fill="hold">
                            <p:stCondLst>
                              <p:cond delay="4870"/>
                            </p:stCondLst>
                            <p:childTnLst>
                              <p:par>
                                <p:cTn id="77" presetID="22" presetClass="entr" presetSubtype="1" fill="hold" grpId="0" nodeType="afterEffect">
                                  <p:stCondLst>
                                    <p:cond delay="0"/>
                                  </p:stCondLst>
                                  <p:childTnLst>
                                    <p:set>
                                      <p:cBhvr>
                                        <p:cTn id="78" dur="1" fill="hold">
                                          <p:stCondLst>
                                            <p:cond delay="0"/>
                                          </p:stCondLst>
                                        </p:cTn>
                                        <p:tgtEl>
                                          <p:spTgt spid="15378"/>
                                        </p:tgtEl>
                                        <p:attrNameLst>
                                          <p:attrName>style.visibility</p:attrName>
                                        </p:attrNameLst>
                                      </p:cBhvr>
                                      <p:to>
                                        <p:strVal val="visible"/>
                                      </p:to>
                                    </p:set>
                                    <p:animEffect filter="wipe(up)">
                                      <p:cBhvr>
                                        <p:cTn id="79" dur="300"/>
                                        <p:tgtEl>
                                          <p:spTgt spid="15378"/>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15368"/>
                                        </p:tgtEl>
                                        <p:attrNameLst>
                                          <p:attrName>style.visibility</p:attrName>
                                        </p:attrNameLst>
                                      </p:cBhvr>
                                      <p:to>
                                        <p:strVal val="visible"/>
                                      </p:to>
                                    </p:set>
                                    <p:animEffect filter="wipe(up)">
                                      <p:cBhvr>
                                        <p:cTn id="82" dur="300"/>
                                        <p:tgtEl>
                                          <p:spTgt spid="15368"/>
                                        </p:tgtEl>
                                      </p:cBhvr>
                                    </p:animEffect>
                                  </p:childTnLst>
                                </p:cTn>
                              </p:par>
                            </p:childTnLst>
                          </p:cTn>
                        </p:par>
                        <p:par>
                          <p:cTn id="83" fill="hold">
                            <p:stCondLst>
                              <p:cond delay="5370"/>
                            </p:stCondLst>
                            <p:childTnLst>
                              <p:par>
                                <p:cTn id="84" presetID="49" presetClass="entr" presetSubtype="0" decel="100000" fill="hold" grpId="0" nodeType="afterEffect">
                                  <p:stCondLst>
                                    <p:cond delay="0"/>
                                  </p:stCondLst>
                                  <p:childTnLst>
                                    <p:set>
                                      <p:cBhvr>
                                        <p:cTn id="85" dur="1" fill="hold">
                                          <p:stCondLst>
                                            <p:cond delay="0"/>
                                          </p:stCondLst>
                                        </p:cTn>
                                        <p:tgtEl>
                                          <p:spTgt spid="15373"/>
                                        </p:tgtEl>
                                        <p:attrNameLst>
                                          <p:attrName>style.visibility</p:attrName>
                                        </p:attrNameLst>
                                      </p:cBhvr>
                                      <p:to>
                                        <p:strVal val="visible"/>
                                      </p:to>
                                    </p:set>
                                    <p:anim calcmode="lin" valueType="num">
                                      <p:cBhvr>
                                        <p:cTn id="86" dur="300" fill="hold"/>
                                        <p:tgtEl>
                                          <p:spTgt spid="15373"/>
                                        </p:tgtEl>
                                        <p:attrNameLst>
                                          <p:attrName>ppt_w</p:attrName>
                                        </p:attrNameLst>
                                      </p:cBhvr>
                                      <p:tavLst>
                                        <p:tav tm="0">
                                          <p:val>
                                            <p:fltVal val="0"/>
                                          </p:val>
                                        </p:tav>
                                        <p:tav tm="100000">
                                          <p:val>
                                            <p:strVal val="#ppt_w"/>
                                          </p:val>
                                        </p:tav>
                                      </p:tavLst>
                                    </p:anim>
                                    <p:anim calcmode="lin" valueType="num">
                                      <p:cBhvr>
                                        <p:cTn id="87" dur="300" fill="hold"/>
                                        <p:tgtEl>
                                          <p:spTgt spid="15373"/>
                                        </p:tgtEl>
                                        <p:attrNameLst>
                                          <p:attrName>ppt_h</p:attrName>
                                        </p:attrNameLst>
                                      </p:cBhvr>
                                      <p:tavLst>
                                        <p:tav tm="0">
                                          <p:val>
                                            <p:fltVal val="0"/>
                                          </p:val>
                                        </p:tav>
                                        <p:tav tm="100000">
                                          <p:val>
                                            <p:strVal val="#ppt_h"/>
                                          </p:val>
                                        </p:tav>
                                      </p:tavLst>
                                    </p:anim>
                                    <p:anim calcmode="lin" valueType="num">
                                      <p:cBhvr>
                                        <p:cTn id="88" dur="300" fill="hold"/>
                                        <p:tgtEl>
                                          <p:spTgt spid="15373"/>
                                        </p:tgtEl>
                                        <p:attrNameLst>
                                          <p:attrName>style.rotation</p:attrName>
                                        </p:attrNameLst>
                                      </p:cBhvr>
                                      <p:tavLst>
                                        <p:tav tm="0">
                                          <p:val>
                                            <p:fltVal val="360"/>
                                          </p:val>
                                        </p:tav>
                                        <p:tav tm="100000">
                                          <p:val>
                                            <p:fltVal val="0"/>
                                          </p:val>
                                        </p:tav>
                                      </p:tavLst>
                                    </p:anim>
                                    <p:animEffect filter="fade">
                                      <p:cBhvr>
                                        <p:cTn id="89" dur="300"/>
                                        <p:tgtEl>
                                          <p:spTgt spid="15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ldLvl="0" animBg="1"/>
      <p:bldP spid="15365" grpId="0" bldLvl="0" animBg="1"/>
      <p:bldP spid="15366" grpId="0" bldLvl="0" animBg="1"/>
      <p:bldP spid="15367" grpId="0" bldLvl="0" animBg="1"/>
      <p:bldP spid="15368" grpId="0" bldLvl="0" animBg="1"/>
      <p:bldP spid="15369" grpId="0" bldLvl="0" animBg="1"/>
      <p:bldP spid="15370" grpId="0" bldLvl="0" animBg="1"/>
      <p:bldP spid="15371" grpId="0" bldLvl="0" animBg="1"/>
      <p:bldP spid="15372" grpId="0" bldLvl="0" animBg="1"/>
      <p:bldP spid="15373" grpId="0" bldLvl="0" animBg="1"/>
      <p:bldP spid="15374" grpId="0" bldLvl="0"/>
      <p:bldP spid="15375" grpId="0" bldLvl="0"/>
      <p:bldP spid="15376" grpId="0" bldLvl="0"/>
      <p:bldP spid="15377" grpId="0" bldLvl="0"/>
      <p:bldP spid="15378" grpId="0" bldLvl="0"/>
      <p:bldP spid="15379" grpId="0" bldLvl="0"/>
      <p:bldP spid="1538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txBox="1">
            <a:spLocks noGrp="1"/>
          </p:cNvSpPr>
          <p:nvPr>
            <p:ph type="sldNum" sz="quarter" idx="4"/>
          </p:nvPr>
        </p:nvSpPr>
        <p:spPr>
          <a:xfrm>
            <a:off x="6553200" y="4767263"/>
            <a:ext cx="2133600" cy="274637"/>
          </a:xfrm>
          <a:ln/>
        </p:spPr>
        <p:txBody>
          <a:bodyPr anchor="ctr"/>
          <a:lstStyle/>
          <a:p>
            <a:pPr marL="0" indent="0" algn="r" eaLnBrk="1" hangingPunct="1">
              <a:spcBef>
                <a:spcPct val="0"/>
              </a:spcBef>
              <a:buNone/>
            </a:pPr>
            <a:fld id="{9A0DB2DC-4C9A-4742-B13C-FB6460FD3503}" type="slidenum">
              <a:rPr lang="zh-CN" altLang="en-US" sz="1200" dirty="0">
                <a:solidFill>
                  <a:srgbClr val="898989"/>
                </a:solidFill>
                <a:latin typeface="Arial" panose="020B0604020202020204" pitchFamily="34" charset="0"/>
                <a:ea typeface="+mn-ea"/>
                <a:cs typeface="+mn-cs"/>
                <a:sym typeface="Calibri" panose="020F0502020204030204" pitchFamily="34" charset="0"/>
              </a:rPr>
              <a:t>11</a:t>
            </a:fld>
            <a:endParaRPr lang="zh-CN" altLang="en-US" sz="1200" dirty="0">
              <a:solidFill>
                <a:srgbClr val="898989"/>
              </a:solidFill>
              <a:latin typeface="Arial" panose="020B0604020202020204" pitchFamily="34" charset="0"/>
              <a:ea typeface="+mn-ea"/>
              <a:cs typeface="+mn-cs"/>
              <a:sym typeface="Calibri" panose="020F0502020204030204" pitchFamily="34" charset="0"/>
            </a:endParaRPr>
          </a:p>
        </p:txBody>
      </p:sp>
      <p:sp>
        <p:nvSpPr>
          <p:cNvPr id="27651" name="矩形 7"/>
          <p:cNvSpPr/>
          <p:nvPr/>
        </p:nvSpPr>
        <p:spPr>
          <a:xfrm flipH="1">
            <a:off x="0" y="842963"/>
            <a:ext cx="9144000" cy="381635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7652" name="文本框 19"/>
          <p:cNvSpPr/>
          <p:nvPr/>
        </p:nvSpPr>
        <p:spPr>
          <a:xfrm>
            <a:off x="2411413" y="2716213"/>
            <a:ext cx="4321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20000"/>
              </a:lnSpc>
              <a:spcBef>
                <a:spcPct val="0"/>
              </a:spcBef>
              <a:buNone/>
            </a:pPr>
            <a:r>
              <a:rPr lang="en-US" altLang="zh-CN" sz="14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Type something here type something here type something here type something here type something here type something here type something here type something here type something here</a:t>
            </a:r>
            <a:endParaRPr lang="zh-CN" altLang="en-US" sz="14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7653" name="矩形 11"/>
          <p:cNvSpPr/>
          <p:nvPr/>
        </p:nvSpPr>
        <p:spPr>
          <a:xfrm>
            <a:off x="3992563" y="1412875"/>
            <a:ext cx="2447925" cy="101600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60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Part 3</a:t>
            </a:r>
            <a:endParaRPr lang="zh-CN" altLang="en-US" sz="6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27655" name="图片 1"/>
          <p:cNvPicPr>
            <a:picLocks noChangeAspect="1"/>
          </p:cNvPicPr>
          <p:nvPr/>
        </p:nvPicPr>
        <p:blipFill>
          <a:blip r:embed="rId2"/>
          <a:stretch>
            <a:fillRect/>
          </a:stretch>
        </p:blipFill>
        <p:spPr>
          <a:xfrm>
            <a:off x="2436813" y="1195388"/>
            <a:ext cx="1500187" cy="1450975"/>
          </a:xfrm>
          <a:prstGeom prst="rect">
            <a:avLst/>
          </a:prstGeom>
          <a:noFill/>
          <a:ln w="9525">
            <a:noFill/>
          </a:ln>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35"/>
          <p:cNvSpPr/>
          <p:nvPr/>
        </p:nvSpPr>
        <p:spPr>
          <a:xfrm>
            <a:off x="682625" y="146050"/>
            <a:ext cx="18970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LOGO</a:t>
            </a:r>
            <a:endParaRPr lang="zh-CN" altLang="en-US"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17412" name="组合 17"/>
          <p:cNvGrpSpPr/>
          <p:nvPr/>
        </p:nvGrpSpPr>
        <p:grpSpPr>
          <a:xfrm>
            <a:off x="682625" y="2919413"/>
            <a:ext cx="2598738" cy="1881187"/>
            <a:chOff x="0" y="0"/>
            <a:chExt cx="2598251" cy="1881312"/>
          </a:xfrm>
        </p:grpSpPr>
        <p:sp>
          <p:nvSpPr>
            <p:cNvPr id="28703" name="矩形 18"/>
            <p:cNvSpPr/>
            <p:nvPr/>
          </p:nvSpPr>
          <p:spPr>
            <a:xfrm>
              <a:off x="784984" y="0"/>
              <a:ext cx="902811"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2012</a:t>
              </a:r>
            </a:p>
          </p:txBody>
        </p:sp>
        <p:sp>
          <p:nvSpPr>
            <p:cNvPr id="28704" name="Lorem Ipsum"/>
            <p:cNvSpPr/>
            <p:nvPr/>
          </p:nvSpPr>
          <p:spPr>
            <a:xfrm>
              <a:off x="0" y="523220"/>
              <a:ext cx="2598251" cy="1358092"/>
            </a:xfrm>
            <a:prstGeom prst="rect">
              <a:avLst/>
            </a:prstGeom>
            <a:noFill/>
            <a:ln w="6350">
              <a:noFill/>
            </a:ln>
          </p:spPr>
          <p:txBody>
            <a:bodyPr lIns="72000" tIns="32399" rIns="72000" bIns="32399">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spcAft>
                  <a:spcPts val="600"/>
                </a:spcAft>
                <a:buNone/>
              </a:pPr>
              <a:r>
                <a:rPr lang="en-US" altLang="zh-CN"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Lorem ipsum dolor sit amet, consectetur adipisicing elit, sed do eiusmod tempor incididunt ut labore et dolore magna aliqua. Lorem ipsum dolor sit amet.</a:t>
              </a:r>
            </a:p>
          </p:txBody>
        </p:sp>
      </p:grpSp>
      <p:grpSp>
        <p:nvGrpSpPr>
          <p:cNvPr id="17415" name="组合 20"/>
          <p:cNvGrpSpPr/>
          <p:nvPr/>
        </p:nvGrpSpPr>
        <p:grpSpPr>
          <a:xfrm>
            <a:off x="3341688" y="2922588"/>
            <a:ext cx="2598737" cy="1881187"/>
            <a:chOff x="0" y="0"/>
            <a:chExt cx="2598251" cy="1881312"/>
          </a:xfrm>
        </p:grpSpPr>
        <p:sp>
          <p:nvSpPr>
            <p:cNvPr id="28701" name="矩形 21"/>
            <p:cNvSpPr/>
            <p:nvPr/>
          </p:nvSpPr>
          <p:spPr>
            <a:xfrm>
              <a:off x="798051" y="0"/>
              <a:ext cx="902811"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2013</a:t>
              </a:r>
            </a:p>
          </p:txBody>
        </p:sp>
        <p:sp>
          <p:nvSpPr>
            <p:cNvPr id="28702" name="Lorem Ipsum"/>
            <p:cNvSpPr/>
            <p:nvPr/>
          </p:nvSpPr>
          <p:spPr>
            <a:xfrm>
              <a:off x="0" y="523220"/>
              <a:ext cx="2598251" cy="1358092"/>
            </a:xfrm>
            <a:prstGeom prst="rect">
              <a:avLst/>
            </a:prstGeom>
            <a:noFill/>
            <a:ln w="6350">
              <a:noFill/>
            </a:ln>
          </p:spPr>
          <p:txBody>
            <a:bodyPr lIns="72000" tIns="32399" rIns="72000" bIns="32399">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spcAft>
                  <a:spcPts val="600"/>
                </a:spcAft>
                <a:buNone/>
              </a:pPr>
              <a:r>
                <a:rPr lang="en-US" altLang="zh-CN"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Lorem ipsum dolor sit amet, consectetur adipisicing elit, sed do eiusmod tempor incididunt ut labore et dolore magna aliqua. Lorem ipsum dolor sit amet.</a:t>
              </a:r>
            </a:p>
          </p:txBody>
        </p:sp>
      </p:grpSp>
      <p:grpSp>
        <p:nvGrpSpPr>
          <p:cNvPr id="17418" name="组合 23"/>
          <p:cNvGrpSpPr/>
          <p:nvPr/>
        </p:nvGrpSpPr>
        <p:grpSpPr>
          <a:xfrm>
            <a:off x="6011863" y="2922588"/>
            <a:ext cx="2598737" cy="1881187"/>
            <a:chOff x="0" y="0"/>
            <a:chExt cx="2598251" cy="1881312"/>
          </a:xfrm>
        </p:grpSpPr>
        <p:sp>
          <p:nvSpPr>
            <p:cNvPr id="28699" name="矩形 24"/>
            <p:cNvSpPr/>
            <p:nvPr/>
          </p:nvSpPr>
          <p:spPr>
            <a:xfrm>
              <a:off x="851029" y="0"/>
              <a:ext cx="902811"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2014</a:t>
              </a:r>
            </a:p>
          </p:txBody>
        </p:sp>
        <p:sp>
          <p:nvSpPr>
            <p:cNvPr id="28700" name="Lorem Ipsum"/>
            <p:cNvSpPr/>
            <p:nvPr/>
          </p:nvSpPr>
          <p:spPr>
            <a:xfrm>
              <a:off x="0" y="523220"/>
              <a:ext cx="2598251" cy="1358092"/>
            </a:xfrm>
            <a:prstGeom prst="rect">
              <a:avLst/>
            </a:prstGeom>
            <a:noFill/>
            <a:ln w="6350">
              <a:noFill/>
            </a:ln>
          </p:spPr>
          <p:txBody>
            <a:bodyPr lIns="72000" tIns="32399" rIns="72000" bIns="32399">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spcAft>
                  <a:spcPts val="600"/>
                </a:spcAft>
                <a:buNone/>
              </a:pPr>
              <a:r>
                <a:rPr lang="en-US" altLang="zh-CN"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Lorem ipsum dolor sit amet, consectetur adipisicing elit, sed do eiusmod tempor incididunt ut labore et dolore magna aliqua. Lorem ipsum dolor sit amet.</a:t>
              </a:r>
            </a:p>
          </p:txBody>
        </p:sp>
      </p:grpSp>
      <p:grpSp>
        <p:nvGrpSpPr>
          <p:cNvPr id="17421" name="组合 26"/>
          <p:cNvGrpSpPr/>
          <p:nvPr/>
        </p:nvGrpSpPr>
        <p:grpSpPr>
          <a:xfrm>
            <a:off x="6288088" y="955675"/>
            <a:ext cx="1957387" cy="1963738"/>
            <a:chOff x="0" y="0"/>
            <a:chExt cx="1956141" cy="1963720"/>
          </a:xfrm>
        </p:grpSpPr>
        <p:grpSp>
          <p:nvGrpSpPr>
            <p:cNvPr id="28693" name="组合 27"/>
            <p:cNvGrpSpPr/>
            <p:nvPr/>
          </p:nvGrpSpPr>
          <p:grpSpPr>
            <a:xfrm>
              <a:off x="0" y="0"/>
              <a:ext cx="1956141" cy="1963720"/>
              <a:chOff x="0" y="0"/>
              <a:chExt cx="2080172" cy="2088232"/>
            </a:xfrm>
          </p:grpSpPr>
          <p:sp>
            <p:nvSpPr>
              <p:cNvPr id="28697" name="五边形 31"/>
              <p:cNvSpPr/>
              <p:nvPr/>
            </p:nvSpPr>
            <p:spPr>
              <a:xfrm rot="5400000">
                <a:off x="500027" y="524106"/>
                <a:ext cx="1080116" cy="2048133"/>
              </a:xfrm>
              <a:prstGeom prst="homePlate">
                <a:avLst>
                  <a:gd name="adj" fmla="val 25000"/>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8698" name="五边形 32"/>
              <p:cNvSpPr/>
              <p:nvPr/>
            </p:nvSpPr>
            <p:spPr>
              <a:xfrm rot="5400000" flipH="1">
                <a:off x="567840" y="-567840"/>
                <a:ext cx="944492" cy="2080172"/>
              </a:xfrm>
              <a:prstGeom prst="homePlate">
                <a:avLst>
                  <a:gd name="adj" fmla="val 25000"/>
                </a:avLst>
              </a:prstGeom>
              <a:solidFill>
                <a:srgbClr val="4BACC6"/>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28694" name="虚尾箭头 28"/>
            <p:cNvSpPr/>
            <p:nvPr/>
          </p:nvSpPr>
          <p:spPr>
            <a:xfrm rot="-5400000">
              <a:off x="290690" y="387772"/>
              <a:ext cx="400754" cy="403109"/>
            </a:xfrm>
            <a:custGeom>
              <a:avLst/>
              <a:gdLst>
                <a:gd name="txL" fmla="*/ 3375 w 21600"/>
                <a:gd name="txT" fmla="*/ 5400 h 21600"/>
                <a:gd name="txR" fmla="*/ 16200 w 21600"/>
                <a:gd name="txB" fmla="*/ 16200 h 21600"/>
              </a:gdLst>
              <a:ahLst/>
              <a:cxnLst>
                <a:cxn ang="17694720">
                  <a:pos x="68975700" y="0"/>
                </a:cxn>
                <a:cxn ang="11796480">
                  <a:pos x="0" y="70199025"/>
                </a:cxn>
                <a:cxn ang="5898240">
                  <a:pos x="68975700" y="140397695"/>
                </a:cxn>
                <a:cxn ang="0">
                  <a:pos x="137951401" y="70199025"/>
                </a:cxn>
              </a:cxnLst>
              <a:rect l="txL" t="txT" r="txR" b="txB"/>
              <a:pathLst>
                <a:path w="21600" h="21600">
                  <a:moveTo>
                    <a:pt x="10800" y="0"/>
                  </a:moveTo>
                  <a:lnTo>
                    <a:pt x="10800" y="5400"/>
                  </a:lnTo>
                  <a:lnTo>
                    <a:pt x="3375" y="5400"/>
                  </a:lnTo>
                  <a:lnTo>
                    <a:pt x="3375" y="16200"/>
                  </a:lnTo>
                  <a:lnTo>
                    <a:pt x="10800" y="16200"/>
                  </a:lnTo>
                  <a:lnTo>
                    <a:pt x="10800" y="21600"/>
                  </a:lnTo>
                  <a:lnTo>
                    <a:pt x="21600" y="10800"/>
                  </a:lnTo>
                  <a:lnTo>
                    <a:pt x="108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alpha val="100000"/>
              </a:schemeClr>
            </a:solidFill>
            <a:ln w="25400">
              <a:noFill/>
            </a:ln>
          </p:spPr>
          <p:txBody>
            <a:bodyPr/>
            <a:lstStyle/>
            <a:p>
              <a:endParaRPr lang="zh-CN" altLang="en-US"/>
            </a:p>
          </p:txBody>
        </p:sp>
        <p:sp>
          <p:nvSpPr>
            <p:cNvPr id="28695" name="矩形 29"/>
            <p:cNvSpPr/>
            <p:nvPr/>
          </p:nvSpPr>
          <p:spPr>
            <a:xfrm>
              <a:off x="732005" y="363461"/>
              <a:ext cx="829073"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64%</a:t>
              </a:r>
            </a:p>
          </p:txBody>
        </p:sp>
        <p:sp>
          <p:nvSpPr>
            <p:cNvPr id="28696" name="Freeform 5598"/>
            <p:cNvSpPr>
              <a:spLocks noEditPoints="1"/>
            </p:cNvSpPr>
            <p:nvPr/>
          </p:nvSpPr>
          <p:spPr>
            <a:xfrm>
              <a:off x="515981" y="1011533"/>
              <a:ext cx="872304" cy="744480"/>
            </a:xfrm>
            <a:custGeom>
              <a:avLst/>
              <a:gdLst>
                <a:gd name="txL" fmla="*/ 0 w 129"/>
                <a:gd name="txT" fmla="*/ 0 h 103"/>
                <a:gd name="txR" fmla="*/ 129 w 129"/>
                <a:gd name="txB" fmla="*/ 103 h 10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chemeClr val="tx1">
                <a:alpha val="100000"/>
              </a:schemeClr>
            </a:solidFill>
            <a:ln w="9525">
              <a:noFill/>
            </a:ln>
          </p:spPr>
          <p:txBody>
            <a:bodyPr/>
            <a:lstStyle/>
            <a:p>
              <a:endParaRPr lang="zh-CN" altLang="en-US"/>
            </a:p>
          </p:txBody>
        </p:sp>
      </p:grpSp>
      <p:grpSp>
        <p:nvGrpSpPr>
          <p:cNvPr id="17428" name="组合 33"/>
          <p:cNvGrpSpPr/>
          <p:nvPr/>
        </p:nvGrpSpPr>
        <p:grpSpPr>
          <a:xfrm>
            <a:off x="3611563" y="955675"/>
            <a:ext cx="1955800" cy="1963738"/>
            <a:chOff x="0" y="0"/>
            <a:chExt cx="1956141" cy="1963720"/>
          </a:xfrm>
        </p:grpSpPr>
        <p:grpSp>
          <p:nvGrpSpPr>
            <p:cNvPr id="28687" name="组合 34"/>
            <p:cNvGrpSpPr/>
            <p:nvPr/>
          </p:nvGrpSpPr>
          <p:grpSpPr>
            <a:xfrm>
              <a:off x="0" y="0"/>
              <a:ext cx="1956141" cy="1963720"/>
              <a:chOff x="0" y="0"/>
              <a:chExt cx="2080172" cy="2088232"/>
            </a:xfrm>
          </p:grpSpPr>
          <p:sp>
            <p:nvSpPr>
              <p:cNvPr id="28691" name="五边形 45"/>
              <p:cNvSpPr/>
              <p:nvPr/>
            </p:nvSpPr>
            <p:spPr>
              <a:xfrm rot="5400000">
                <a:off x="500027" y="524106"/>
                <a:ext cx="1080116" cy="2048133"/>
              </a:xfrm>
              <a:prstGeom prst="homePlate">
                <a:avLst>
                  <a:gd name="adj" fmla="val 25000"/>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8692" name="五边形 46"/>
              <p:cNvSpPr/>
              <p:nvPr/>
            </p:nvSpPr>
            <p:spPr>
              <a:xfrm rot="5400000" flipH="1">
                <a:off x="567840" y="-567840"/>
                <a:ext cx="944492" cy="2080172"/>
              </a:xfrm>
              <a:prstGeom prst="homePlate">
                <a:avLst>
                  <a:gd name="adj" fmla="val 25000"/>
                </a:avLst>
              </a:prstGeom>
              <a:solidFill>
                <a:srgbClr val="4BACC6"/>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28688" name="虚尾箭头 42"/>
            <p:cNvSpPr/>
            <p:nvPr/>
          </p:nvSpPr>
          <p:spPr>
            <a:xfrm rot="-5400000">
              <a:off x="286219" y="382488"/>
              <a:ext cx="400754" cy="403109"/>
            </a:xfrm>
            <a:custGeom>
              <a:avLst/>
              <a:gdLst>
                <a:gd name="txL" fmla="*/ 3375 w 21600"/>
                <a:gd name="txT" fmla="*/ 5400 h 21600"/>
                <a:gd name="txR" fmla="*/ 16200 w 21600"/>
                <a:gd name="txB" fmla="*/ 16200 h 21600"/>
              </a:gdLst>
              <a:ahLst/>
              <a:cxnLst>
                <a:cxn ang="17694720">
                  <a:pos x="68975700" y="0"/>
                </a:cxn>
                <a:cxn ang="11796480">
                  <a:pos x="0" y="70199025"/>
                </a:cxn>
                <a:cxn ang="5898240">
                  <a:pos x="68975700" y="140397695"/>
                </a:cxn>
                <a:cxn ang="0">
                  <a:pos x="137951401" y="70199025"/>
                </a:cxn>
              </a:cxnLst>
              <a:rect l="txL" t="txT" r="txR" b="txB"/>
              <a:pathLst>
                <a:path w="21600" h="21600">
                  <a:moveTo>
                    <a:pt x="10800" y="0"/>
                  </a:moveTo>
                  <a:lnTo>
                    <a:pt x="10800" y="5400"/>
                  </a:lnTo>
                  <a:lnTo>
                    <a:pt x="3375" y="5400"/>
                  </a:lnTo>
                  <a:lnTo>
                    <a:pt x="3375" y="16200"/>
                  </a:lnTo>
                  <a:lnTo>
                    <a:pt x="10800" y="16200"/>
                  </a:lnTo>
                  <a:lnTo>
                    <a:pt x="10800" y="21600"/>
                  </a:lnTo>
                  <a:lnTo>
                    <a:pt x="21600" y="10800"/>
                  </a:lnTo>
                  <a:lnTo>
                    <a:pt x="108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alpha val="100000"/>
              </a:schemeClr>
            </a:solidFill>
            <a:ln w="25400">
              <a:noFill/>
            </a:ln>
          </p:spPr>
          <p:txBody>
            <a:bodyPr/>
            <a:lstStyle/>
            <a:p>
              <a:endParaRPr lang="zh-CN" altLang="en-US"/>
            </a:p>
          </p:txBody>
        </p:sp>
        <p:sp>
          <p:nvSpPr>
            <p:cNvPr id="28689" name="矩形 43"/>
            <p:cNvSpPr/>
            <p:nvPr/>
          </p:nvSpPr>
          <p:spPr>
            <a:xfrm>
              <a:off x="744878" y="364957"/>
              <a:ext cx="829073"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85%</a:t>
              </a:r>
            </a:p>
          </p:txBody>
        </p:sp>
        <p:sp>
          <p:nvSpPr>
            <p:cNvPr id="28690" name="Freeform 5569"/>
            <p:cNvSpPr>
              <a:spLocks noEditPoints="1"/>
            </p:cNvSpPr>
            <p:nvPr/>
          </p:nvSpPr>
          <p:spPr>
            <a:xfrm>
              <a:off x="734397" y="995297"/>
              <a:ext cx="514537" cy="808324"/>
            </a:xfrm>
            <a:custGeom>
              <a:avLst/>
              <a:gdLst>
                <a:gd name="txL" fmla="*/ 0 w 84"/>
                <a:gd name="txT" fmla="*/ 0 h 123"/>
                <a:gd name="txR" fmla="*/ 84 w 84"/>
                <a:gd name="txB" fmla="*/ 123 h 12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Lst>
              <a:rect l="txL" t="txT" r="txR" b="txB"/>
              <a:pathLst>
                <a:path w="84" h="123">
                  <a:moveTo>
                    <a:pt x="11" y="11"/>
                  </a:moveTo>
                  <a:cubicBezTo>
                    <a:pt x="11" y="103"/>
                    <a:pt x="11" y="103"/>
                    <a:pt x="11" y="103"/>
                  </a:cubicBezTo>
                  <a:cubicBezTo>
                    <a:pt x="73" y="103"/>
                    <a:pt x="73" y="103"/>
                    <a:pt x="73" y="103"/>
                  </a:cubicBezTo>
                  <a:cubicBezTo>
                    <a:pt x="73" y="11"/>
                    <a:pt x="73" y="11"/>
                    <a:pt x="73" y="11"/>
                  </a:cubicBezTo>
                  <a:cubicBezTo>
                    <a:pt x="11" y="11"/>
                    <a:pt x="11" y="11"/>
                    <a:pt x="11" y="11"/>
                  </a:cubicBezTo>
                  <a:close/>
                  <a:moveTo>
                    <a:pt x="34" y="111"/>
                  </a:moveTo>
                  <a:cubicBezTo>
                    <a:pt x="33" y="111"/>
                    <a:pt x="32" y="111"/>
                    <a:pt x="32" y="112"/>
                  </a:cubicBezTo>
                  <a:cubicBezTo>
                    <a:pt x="32" y="114"/>
                    <a:pt x="32" y="114"/>
                    <a:pt x="32" y="114"/>
                  </a:cubicBezTo>
                  <a:cubicBezTo>
                    <a:pt x="32" y="115"/>
                    <a:pt x="33" y="116"/>
                    <a:pt x="34" y="116"/>
                  </a:cubicBezTo>
                  <a:cubicBezTo>
                    <a:pt x="51" y="116"/>
                    <a:pt x="51" y="116"/>
                    <a:pt x="51" y="116"/>
                  </a:cubicBezTo>
                  <a:cubicBezTo>
                    <a:pt x="52" y="116"/>
                    <a:pt x="52" y="115"/>
                    <a:pt x="52" y="114"/>
                  </a:cubicBezTo>
                  <a:cubicBezTo>
                    <a:pt x="52" y="112"/>
                    <a:pt x="52" y="112"/>
                    <a:pt x="52" y="112"/>
                  </a:cubicBezTo>
                  <a:cubicBezTo>
                    <a:pt x="52" y="111"/>
                    <a:pt x="52" y="111"/>
                    <a:pt x="51" y="111"/>
                  </a:cubicBezTo>
                  <a:cubicBezTo>
                    <a:pt x="34" y="111"/>
                    <a:pt x="34" y="111"/>
                    <a:pt x="34" y="111"/>
                  </a:cubicBezTo>
                  <a:close/>
                  <a:moveTo>
                    <a:pt x="48" y="34"/>
                  </a:moveTo>
                  <a:cubicBezTo>
                    <a:pt x="48" y="34"/>
                    <a:pt x="48" y="34"/>
                    <a:pt x="48" y="34"/>
                  </a:cubicBezTo>
                  <a:cubicBezTo>
                    <a:pt x="49" y="34"/>
                    <a:pt x="50" y="34"/>
                    <a:pt x="51" y="35"/>
                  </a:cubicBezTo>
                  <a:cubicBezTo>
                    <a:pt x="56" y="37"/>
                    <a:pt x="61" y="41"/>
                    <a:pt x="64" y="46"/>
                  </a:cubicBezTo>
                  <a:cubicBezTo>
                    <a:pt x="67" y="51"/>
                    <a:pt x="68" y="57"/>
                    <a:pt x="66" y="64"/>
                  </a:cubicBezTo>
                  <a:cubicBezTo>
                    <a:pt x="66" y="66"/>
                    <a:pt x="66" y="67"/>
                    <a:pt x="65" y="68"/>
                  </a:cubicBezTo>
                  <a:cubicBezTo>
                    <a:pt x="61" y="67"/>
                    <a:pt x="61" y="67"/>
                    <a:pt x="61" y="67"/>
                  </a:cubicBezTo>
                  <a:cubicBezTo>
                    <a:pt x="61" y="66"/>
                    <a:pt x="62" y="64"/>
                    <a:pt x="62" y="63"/>
                  </a:cubicBezTo>
                  <a:cubicBezTo>
                    <a:pt x="63" y="57"/>
                    <a:pt x="62" y="52"/>
                    <a:pt x="60" y="48"/>
                  </a:cubicBezTo>
                  <a:cubicBezTo>
                    <a:pt x="57" y="44"/>
                    <a:pt x="54" y="41"/>
                    <a:pt x="49" y="39"/>
                  </a:cubicBezTo>
                  <a:cubicBezTo>
                    <a:pt x="48" y="39"/>
                    <a:pt x="47" y="38"/>
                    <a:pt x="47" y="38"/>
                  </a:cubicBezTo>
                  <a:cubicBezTo>
                    <a:pt x="48" y="34"/>
                    <a:pt x="48" y="34"/>
                    <a:pt x="48" y="34"/>
                  </a:cubicBezTo>
                  <a:close/>
                  <a:moveTo>
                    <a:pt x="44" y="54"/>
                  </a:moveTo>
                  <a:cubicBezTo>
                    <a:pt x="44" y="54"/>
                    <a:pt x="44" y="54"/>
                    <a:pt x="44" y="54"/>
                  </a:cubicBezTo>
                  <a:cubicBezTo>
                    <a:pt x="46" y="55"/>
                    <a:pt x="48" y="57"/>
                    <a:pt x="47" y="60"/>
                  </a:cubicBezTo>
                  <a:cubicBezTo>
                    <a:pt x="46" y="62"/>
                    <a:pt x="44" y="63"/>
                    <a:pt x="41" y="63"/>
                  </a:cubicBezTo>
                  <a:cubicBezTo>
                    <a:pt x="39" y="62"/>
                    <a:pt x="38" y="59"/>
                    <a:pt x="39" y="57"/>
                  </a:cubicBezTo>
                  <a:cubicBezTo>
                    <a:pt x="39" y="55"/>
                    <a:pt x="42" y="53"/>
                    <a:pt x="44" y="54"/>
                  </a:cubicBezTo>
                  <a:close/>
                  <a:moveTo>
                    <a:pt x="50" y="84"/>
                  </a:moveTo>
                  <a:cubicBezTo>
                    <a:pt x="47" y="86"/>
                    <a:pt x="47" y="86"/>
                    <a:pt x="47" y="86"/>
                  </a:cubicBezTo>
                  <a:cubicBezTo>
                    <a:pt x="46" y="87"/>
                    <a:pt x="46" y="87"/>
                    <a:pt x="46" y="87"/>
                  </a:cubicBezTo>
                  <a:cubicBezTo>
                    <a:pt x="41" y="89"/>
                    <a:pt x="38" y="89"/>
                    <a:pt x="35" y="86"/>
                  </a:cubicBezTo>
                  <a:cubicBezTo>
                    <a:pt x="25" y="75"/>
                    <a:pt x="19" y="63"/>
                    <a:pt x="16" y="47"/>
                  </a:cubicBezTo>
                  <a:cubicBezTo>
                    <a:pt x="16" y="47"/>
                    <a:pt x="16" y="47"/>
                    <a:pt x="16" y="47"/>
                  </a:cubicBezTo>
                  <a:cubicBezTo>
                    <a:pt x="16" y="47"/>
                    <a:pt x="16" y="47"/>
                    <a:pt x="16" y="47"/>
                  </a:cubicBezTo>
                  <a:cubicBezTo>
                    <a:pt x="16" y="44"/>
                    <a:pt x="18" y="41"/>
                    <a:pt x="22" y="39"/>
                  </a:cubicBezTo>
                  <a:cubicBezTo>
                    <a:pt x="23" y="38"/>
                    <a:pt x="23" y="38"/>
                    <a:pt x="23" y="38"/>
                  </a:cubicBezTo>
                  <a:cubicBezTo>
                    <a:pt x="24" y="38"/>
                    <a:pt x="24" y="38"/>
                    <a:pt x="24" y="38"/>
                  </a:cubicBezTo>
                  <a:cubicBezTo>
                    <a:pt x="26" y="37"/>
                    <a:pt x="26" y="37"/>
                    <a:pt x="26" y="37"/>
                  </a:cubicBezTo>
                  <a:cubicBezTo>
                    <a:pt x="28" y="35"/>
                    <a:pt x="28" y="35"/>
                    <a:pt x="28" y="35"/>
                  </a:cubicBezTo>
                  <a:cubicBezTo>
                    <a:pt x="32" y="38"/>
                    <a:pt x="36" y="49"/>
                    <a:pt x="35" y="52"/>
                  </a:cubicBezTo>
                  <a:cubicBezTo>
                    <a:pt x="34" y="52"/>
                    <a:pt x="34" y="52"/>
                    <a:pt x="34" y="52"/>
                  </a:cubicBezTo>
                  <a:cubicBezTo>
                    <a:pt x="30" y="54"/>
                    <a:pt x="30" y="54"/>
                    <a:pt x="30" y="54"/>
                  </a:cubicBezTo>
                  <a:cubicBezTo>
                    <a:pt x="27" y="56"/>
                    <a:pt x="27" y="56"/>
                    <a:pt x="27" y="56"/>
                  </a:cubicBezTo>
                  <a:cubicBezTo>
                    <a:pt x="30" y="63"/>
                    <a:pt x="31" y="66"/>
                    <a:pt x="35" y="72"/>
                  </a:cubicBezTo>
                  <a:cubicBezTo>
                    <a:pt x="38" y="71"/>
                    <a:pt x="38" y="71"/>
                    <a:pt x="38" y="71"/>
                  </a:cubicBezTo>
                  <a:cubicBezTo>
                    <a:pt x="39" y="71"/>
                    <a:pt x="39" y="71"/>
                    <a:pt x="39" y="71"/>
                  </a:cubicBezTo>
                  <a:cubicBezTo>
                    <a:pt x="41" y="70"/>
                    <a:pt x="41" y="70"/>
                    <a:pt x="41" y="70"/>
                  </a:cubicBezTo>
                  <a:cubicBezTo>
                    <a:pt x="42" y="69"/>
                    <a:pt x="42" y="69"/>
                    <a:pt x="42" y="69"/>
                  </a:cubicBezTo>
                  <a:cubicBezTo>
                    <a:pt x="44" y="68"/>
                    <a:pt x="44" y="68"/>
                    <a:pt x="44" y="68"/>
                  </a:cubicBezTo>
                  <a:cubicBezTo>
                    <a:pt x="45" y="68"/>
                    <a:pt x="51" y="76"/>
                    <a:pt x="53" y="83"/>
                  </a:cubicBezTo>
                  <a:cubicBezTo>
                    <a:pt x="50" y="84"/>
                    <a:pt x="50" y="84"/>
                    <a:pt x="50" y="84"/>
                  </a:cubicBezTo>
                  <a:close/>
                  <a:moveTo>
                    <a:pt x="45" y="43"/>
                  </a:moveTo>
                  <a:cubicBezTo>
                    <a:pt x="45" y="43"/>
                    <a:pt x="45" y="43"/>
                    <a:pt x="45" y="43"/>
                  </a:cubicBezTo>
                  <a:cubicBezTo>
                    <a:pt x="46" y="43"/>
                    <a:pt x="47" y="44"/>
                    <a:pt x="48" y="44"/>
                  </a:cubicBezTo>
                  <a:cubicBezTo>
                    <a:pt x="52" y="46"/>
                    <a:pt x="55" y="49"/>
                    <a:pt x="56" y="52"/>
                  </a:cubicBezTo>
                  <a:cubicBezTo>
                    <a:pt x="58" y="55"/>
                    <a:pt x="58" y="59"/>
                    <a:pt x="57" y="63"/>
                  </a:cubicBezTo>
                  <a:cubicBezTo>
                    <a:pt x="57" y="64"/>
                    <a:pt x="56" y="65"/>
                    <a:pt x="56" y="65"/>
                  </a:cubicBezTo>
                  <a:cubicBezTo>
                    <a:pt x="52" y="64"/>
                    <a:pt x="52" y="64"/>
                    <a:pt x="52" y="64"/>
                  </a:cubicBezTo>
                  <a:cubicBezTo>
                    <a:pt x="52" y="63"/>
                    <a:pt x="52" y="62"/>
                    <a:pt x="52" y="62"/>
                  </a:cubicBezTo>
                  <a:cubicBezTo>
                    <a:pt x="53" y="59"/>
                    <a:pt x="53" y="56"/>
                    <a:pt x="52" y="54"/>
                  </a:cubicBezTo>
                  <a:cubicBezTo>
                    <a:pt x="51" y="52"/>
                    <a:pt x="49" y="50"/>
                    <a:pt x="46" y="48"/>
                  </a:cubicBezTo>
                  <a:cubicBezTo>
                    <a:pt x="45" y="48"/>
                    <a:pt x="44" y="48"/>
                    <a:pt x="44" y="48"/>
                  </a:cubicBezTo>
                  <a:cubicBezTo>
                    <a:pt x="45" y="43"/>
                    <a:pt x="45" y="43"/>
                    <a:pt x="45" y="43"/>
                  </a:cubicBezTo>
                  <a:close/>
                  <a:moveTo>
                    <a:pt x="5" y="0"/>
                  </a:moveTo>
                  <a:cubicBezTo>
                    <a:pt x="79" y="0"/>
                    <a:pt x="79" y="0"/>
                    <a:pt x="79" y="0"/>
                  </a:cubicBezTo>
                  <a:cubicBezTo>
                    <a:pt x="82" y="0"/>
                    <a:pt x="84" y="2"/>
                    <a:pt x="84" y="5"/>
                  </a:cubicBezTo>
                  <a:cubicBezTo>
                    <a:pt x="84" y="118"/>
                    <a:pt x="84" y="118"/>
                    <a:pt x="84" y="118"/>
                  </a:cubicBezTo>
                  <a:cubicBezTo>
                    <a:pt x="84" y="121"/>
                    <a:pt x="82" y="123"/>
                    <a:pt x="79" y="123"/>
                  </a:cubicBezTo>
                  <a:cubicBezTo>
                    <a:pt x="5" y="123"/>
                    <a:pt x="5" y="123"/>
                    <a:pt x="5" y="123"/>
                  </a:cubicBezTo>
                  <a:cubicBezTo>
                    <a:pt x="2" y="123"/>
                    <a:pt x="0" y="121"/>
                    <a:pt x="0" y="118"/>
                  </a:cubicBezTo>
                  <a:cubicBezTo>
                    <a:pt x="0" y="5"/>
                    <a:pt x="0" y="5"/>
                    <a:pt x="0" y="5"/>
                  </a:cubicBezTo>
                  <a:cubicBezTo>
                    <a:pt x="0" y="2"/>
                    <a:pt x="2" y="0"/>
                    <a:pt x="5" y="0"/>
                  </a:cubicBezTo>
                  <a:close/>
                </a:path>
              </a:pathLst>
            </a:custGeom>
            <a:solidFill>
              <a:schemeClr val="tx1">
                <a:alpha val="100000"/>
              </a:schemeClr>
            </a:solidFill>
            <a:ln w="9525">
              <a:noFill/>
            </a:ln>
          </p:spPr>
          <p:txBody>
            <a:bodyPr/>
            <a:lstStyle/>
            <a:p>
              <a:endParaRPr lang="zh-CN" altLang="en-US"/>
            </a:p>
          </p:txBody>
        </p:sp>
      </p:grpSp>
      <p:grpSp>
        <p:nvGrpSpPr>
          <p:cNvPr id="17435" name="组合 47"/>
          <p:cNvGrpSpPr/>
          <p:nvPr/>
        </p:nvGrpSpPr>
        <p:grpSpPr>
          <a:xfrm>
            <a:off x="933450" y="955675"/>
            <a:ext cx="1957388" cy="1963738"/>
            <a:chOff x="0" y="0"/>
            <a:chExt cx="1956141" cy="1963720"/>
          </a:xfrm>
        </p:grpSpPr>
        <p:grpSp>
          <p:nvGrpSpPr>
            <p:cNvPr id="28681" name="组合 48"/>
            <p:cNvGrpSpPr/>
            <p:nvPr/>
          </p:nvGrpSpPr>
          <p:grpSpPr>
            <a:xfrm>
              <a:off x="0" y="0"/>
              <a:ext cx="1956141" cy="1963720"/>
              <a:chOff x="0" y="0"/>
              <a:chExt cx="2080172" cy="2088232"/>
            </a:xfrm>
          </p:grpSpPr>
          <p:sp>
            <p:nvSpPr>
              <p:cNvPr id="28685" name="五边形 52"/>
              <p:cNvSpPr/>
              <p:nvPr/>
            </p:nvSpPr>
            <p:spPr>
              <a:xfrm rot="5400000">
                <a:off x="500027" y="524106"/>
                <a:ext cx="1080116" cy="2048133"/>
              </a:xfrm>
              <a:prstGeom prst="homePlate">
                <a:avLst>
                  <a:gd name="adj" fmla="val 25000"/>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8686" name="五边形 53"/>
              <p:cNvSpPr/>
              <p:nvPr/>
            </p:nvSpPr>
            <p:spPr>
              <a:xfrm rot="5400000" flipH="1">
                <a:off x="567840" y="-567840"/>
                <a:ext cx="944492" cy="2080172"/>
              </a:xfrm>
              <a:prstGeom prst="homePlate">
                <a:avLst>
                  <a:gd name="adj" fmla="val 25000"/>
                </a:avLst>
              </a:prstGeom>
              <a:solidFill>
                <a:srgbClr val="4BACC6"/>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28682" name="虚尾箭头 49"/>
            <p:cNvSpPr/>
            <p:nvPr/>
          </p:nvSpPr>
          <p:spPr>
            <a:xfrm rot="-5400000">
              <a:off x="283811" y="382488"/>
              <a:ext cx="400754" cy="403109"/>
            </a:xfrm>
            <a:custGeom>
              <a:avLst/>
              <a:gdLst>
                <a:gd name="txL" fmla="*/ 3375 w 21600"/>
                <a:gd name="txT" fmla="*/ 5400 h 21600"/>
                <a:gd name="txR" fmla="*/ 16200 w 21600"/>
                <a:gd name="txB" fmla="*/ 16200 h 21600"/>
              </a:gdLst>
              <a:ahLst/>
              <a:cxnLst>
                <a:cxn ang="17694720">
                  <a:pos x="68975700" y="0"/>
                </a:cxn>
                <a:cxn ang="11796480">
                  <a:pos x="0" y="70199025"/>
                </a:cxn>
                <a:cxn ang="5898240">
                  <a:pos x="68975700" y="140397695"/>
                </a:cxn>
                <a:cxn ang="0">
                  <a:pos x="137951401" y="70199025"/>
                </a:cxn>
              </a:cxnLst>
              <a:rect l="txL" t="txT" r="txR" b="txB"/>
              <a:pathLst>
                <a:path w="21600" h="21600">
                  <a:moveTo>
                    <a:pt x="10800" y="0"/>
                  </a:moveTo>
                  <a:lnTo>
                    <a:pt x="10800" y="5400"/>
                  </a:lnTo>
                  <a:lnTo>
                    <a:pt x="3375" y="5400"/>
                  </a:lnTo>
                  <a:lnTo>
                    <a:pt x="3375" y="16200"/>
                  </a:lnTo>
                  <a:lnTo>
                    <a:pt x="10800" y="16200"/>
                  </a:lnTo>
                  <a:lnTo>
                    <a:pt x="10800" y="21600"/>
                  </a:lnTo>
                  <a:lnTo>
                    <a:pt x="21600" y="10800"/>
                  </a:lnTo>
                  <a:lnTo>
                    <a:pt x="108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alpha val="100000"/>
              </a:schemeClr>
            </a:solidFill>
            <a:ln w="25400">
              <a:noFill/>
            </a:ln>
          </p:spPr>
          <p:txBody>
            <a:bodyPr/>
            <a:lstStyle/>
            <a:p>
              <a:endParaRPr lang="zh-CN" altLang="en-US"/>
            </a:p>
          </p:txBody>
        </p:sp>
        <p:sp>
          <p:nvSpPr>
            <p:cNvPr id="28683" name="矩形 50"/>
            <p:cNvSpPr/>
            <p:nvPr/>
          </p:nvSpPr>
          <p:spPr>
            <a:xfrm>
              <a:off x="731733" y="322433"/>
              <a:ext cx="829073"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45%</a:t>
              </a:r>
            </a:p>
          </p:txBody>
        </p:sp>
        <p:sp>
          <p:nvSpPr>
            <p:cNvPr id="28684" name="Freeform 5607"/>
            <p:cNvSpPr>
              <a:spLocks noEditPoints="1"/>
            </p:cNvSpPr>
            <p:nvPr/>
          </p:nvSpPr>
          <p:spPr>
            <a:xfrm>
              <a:off x="670787" y="1028397"/>
              <a:ext cx="614565" cy="775224"/>
            </a:xfrm>
            <a:custGeom>
              <a:avLst/>
              <a:gdLst>
                <a:gd name="txL" fmla="*/ 0 w 99"/>
                <a:gd name="txT" fmla="*/ 0 h 126"/>
                <a:gd name="txR" fmla="*/ 99 w 99"/>
                <a:gd name="txB" fmla="*/ 126 h 12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9" h="126">
                  <a:moveTo>
                    <a:pt x="17" y="6"/>
                  </a:moveTo>
                  <a:cubicBezTo>
                    <a:pt x="38" y="0"/>
                    <a:pt x="60" y="0"/>
                    <a:pt x="82" y="6"/>
                  </a:cubicBezTo>
                  <a:cubicBezTo>
                    <a:pt x="81" y="26"/>
                    <a:pt x="78" y="43"/>
                    <a:pt x="73" y="57"/>
                  </a:cubicBezTo>
                  <a:cubicBezTo>
                    <a:pt x="58" y="57"/>
                    <a:pt x="58" y="57"/>
                    <a:pt x="58" y="57"/>
                  </a:cubicBezTo>
                  <a:cubicBezTo>
                    <a:pt x="58" y="70"/>
                    <a:pt x="58" y="70"/>
                    <a:pt x="58" y="70"/>
                  </a:cubicBezTo>
                  <a:cubicBezTo>
                    <a:pt x="42" y="70"/>
                    <a:pt x="42" y="70"/>
                    <a:pt x="42" y="70"/>
                  </a:cubicBezTo>
                  <a:cubicBezTo>
                    <a:pt x="42" y="57"/>
                    <a:pt x="42" y="57"/>
                    <a:pt x="42" y="57"/>
                  </a:cubicBezTo>
                  <a:cubicBezTo>
                    <a:pt x="26" y="57"/>
                    <a:pt x="26" y="57"/>
                    <a:pt x="26" y="57"/>
                  </a:cubicBezTo>
                  <a:cubicBezTo>
                    <a:pt x="22" y="43"/>
                    <a:pt x="18" y="27"/>
                    <a:pt x="17" y="6"/>
                  </a:cubicBezTo>
                  <a:close/>
                  <a:moveTo>
                    <a:pt x="51" y="115"/>
                  </a:moveTo>
                  <a:cubicBezTo>
                    <a:pt x="53" y="115"/>
                    <a:pt x="56" y="118"/>
                    <a:pt x="56" y="121"/>
                  </a:cubicBezTo>
                  <a:cubicBezTo>
                    <a:pt x="56" y="124"/>
                    <a:pt x="53" y="126"/>
                    <a:pt x="50" y="126"/>
                  </a:cubicBezTo>
                  <a:cubicBezTo>
                    <a:pt x="47" y="126"/>
                    <a:pt x="45" y="124"/>
                    <a:pt x="45" y="121"/>
                  </a:cubicBezTo>
                  <a:cubicBezTo>
                    <a:pt x="45" y="118"/>
                    <a:pt x="47" y="115"/>
                    <a:pt x="50" y="115"/>
                  </a:cubicBezTo>
                  <a:cubicBezTo>
                    <a:pt x="50" y="115"/>
                    <a:pt x="50" y="115"/>
                    <a:pt x="50" y="115"/>
                  </a:cubicBezTo>
                  <a:cubicBezTo>
                    <a:pt x="42" y="115"/>
                    <a:pt x="35" y="116"/>
                    <a:pt x="27" y="119"/>
                  </a:cubicBezTo>
                  <a:cubicBezTo>
                    <a:pt x="28" y="119"/>
                    <a:pt x="28" y="120"/>
                    <a:pt x="28" y="121"/>
                  </a:cubicBezTo>
                  <a:cubicBezTo>
                    <a:pt x="28" y="124"/>
                    <a:pt x="25" y="126"/>
                    <a:pt x="22" y="126"/>
                  </a:cubicBezTo>
                  <a:cubicBezTo>
                    <a:pt x="19" y="126"/>
                    <a:pt x="17" y="124"/>
                    <a:pt x="17" y="121"/>
                  </a:cubicBezTo>
                  <a:cubicBezTo>
                    <a:pt x="17" y="119"/>
                    <a:pt x="18" y="117"/>
                    <a:pt x="20" y="116"/>
                  </a:cubicBezTo>
                  <a:cubicBezTo>
                    <a:pt x="19" y="114"/>
                    <a:pt x="19" y="114"/>
                    <a:pt x="19" y="114"/>
                  </a:cubicBezTo>
                  <a:cubicBezTo>
                    <a:pt x="27" y="110"/>
                    <a:pt x="36" y="108"/>
                    <a:pt x="45" y="108"/>
                  </a:cubicBezTo>
                  <a:cubicBezTo>
                    <a:pt x="45" y="88"/>
                    <a:pt x="45" y="88"/>
                    <a:pt x="45" y="88"/>
                  </a:cubicBezTo>
                  <a:cubicBezTo>
                    <a:pt x="38" y="88"/>
                    <a:pt x="31" y="87"/>
                    <a:pt x="24" y="86"/>
                  </a:cubicBezTo>
                  <a:cubicBezTo>
                    <a:pt x="24" y="82"/>
                    <a:pt x="24" y="80"/>
                    <a:pt x="24" y="77"/>
                  </a:cubicBezTo>
                  <a:cubicBezTo>
                    <a:pt x="41" y="77"/>
                    <a:pt x="58" y="77"/>
                    <a:pt x="75" y="77"/>
                  </a:cubicBezTo>
                  <a:cubicBezTo>
                    <a:pt x="75" y="80"/>
                    <a:pt x="75" y="82"/>
                    <a:pt x="75" y="86"/>
                  </a:cubicBezTo>
                  <a:cubicBezTo>
                    <a:pt x="68" y="87"/>
                    <a:pt x="62" y="88"/>
                    <a:pt x="55" y="88"/>
                  </a:cubicBezTo>
                  <a:cubicBezTo>
                    <a:pt x="55" y="108"/>
                    <a:pt x="55" y="108"/>
                    <a:pt x="55" y="108"/>
                  </a:cubicBezTo>
                  <a:cubicBezTo>
                    <a:pt x="64" y="108"/>
                    <a:pt x="74" y="110"/>
                    <a:pt x="84" y="114"/>
                  </a:cubicBezTo>
                  <a:cubicBezTo>
                    <a:pt x="83" y="116"/>
                    <a:pt x="83" y="116"/>
                    <a:pt x="83" y="116"/>
                  </a:cubicBezTo>
                  <a:cubicBezTo>
                    <a:pt x="84" y="117"/>
                    <a:pt x="85" y="119"/>
                    <a:pt x="85" y="121"/>
                  </a:cubicBezTo>
                  <a:cubicBezTo>
                    <a:pt x="85" y="124"/>
                    <a:pt x="83" y="126"/>
                    <a:pt x="79" y="126"/>
                  </a:cubicBezTo>
                  <a:cubicBezTo>
                    <a:pt x="76" y="126"/>
                    <a:pt x="74" y="124"/>
                    <a:pt x="74" y="121"/>
                  </a:cubicBezTo>
                  <a:cubicBezTo>
                    <a:pt x="74" y="120"/>
                    <a:pt x="74" y="119"/>
                    <a:pt x="74" y="119"/>
                  </a:cubicBezTo>
                  <a:cubicBezTo>
                    <a:pt x="66" y="116"/>
                    <a:pt x="58" y="115"/>
                    <a:pt x="51" y="115"/>
                  </a:cubicBezTo>
                  <a:close/>
                  <a:moveTo>
                    <a:pt x="87" y="60"/>
                  </a:moveTo>
                  <a:cubicBezTo>
                    <a:pt x="86" y="64"/>
                    <a:pt x="86" y="68"/>
                    <a:pt x="84" y="71"/>
                  </a:cubicBezTo>
                  <a:cubicBezTo>
                    <a:pt x="83" y="74"/>
                    <a:pt x="81" y="77"/>
                    <a:pt x="79" y="79"/>
                  </a:cubicBezTo>
                  <a:cubicBezTo>
                    <a:pt x="83" y="84"/>
                    <a:pt x="83" y="84"/>
                    <a:pt x="83" y="84"/>
                  </a:cubicBezTo>
                  <a:cubicBezTo>
                    <a:pt x="86" y="81"/>
                    <a:pt x="88" y="77"/>
                    <a:pt x="90" y="73"/>
                  </a:cubicBezTo>
                  <a:cubicBezTo>
                    <a:pt x="91" y="70"/>
                    <a:pt x="92" y="65"/>
                    <a:pt x="93" y="60"/>
                  </a:cubicBezTo>
                  <a:cubicBezTo>
                    <a:pt x="96" y="59"/>
                    <a:pt x="98" y="57"/>
                    <a:pt x="99" y="54"/>
                  </a:cubicBezTo>
                  <a:cubicBezTo>
                    <a:pt x="81" y="54"/>
                    <a:pt x="81" y="54"/>
                    <a:pt x="81" y="54"/>
                  </a:cubicBezTo>
                  <a:cubicBezTo>
                    <a:pt x="81" y="57"/>
                    <a:pt x="84" y="59"/>
                    <a:pt x="87" y="60"/>
                  </a:cubicBezTo>
                  <a:close/>
                  <a:moveTo>
                    <a:pt x="12" y="60"/>
                  </a:moveTo>
                  <a:cubicBezTo>
                    <a:pt x="15" y="59"/>
                    <a:pt x="18" y="57"/>
                    <a:pt x="18" y="54"/>
                  </a:cubicBezTo>
                  <a:cubicBezTo>
                    <a:pt x="0" y="54"/>
                    <a:pt x="0" y="54"/>
                    <a:pt x="0" y="54"/>
                  </a:cubicBezTo>
                  <a:cubicBezTo>
                    <a:pt x="1" y="57"/>
                    <a:pt x="3" y="59"/>
                    <a:pt x="6" y="60"/>
                  </a:cubicBezTo>
                  <a:cubicBezTo>
                    <a:pt x="7" y="65"/>
                    <a:pt x="8" y="70"/>
                    <a:pt x="9" y="73"/>
                  </a:cubicBezTo>
                  <a:cubicBezTo>
                    <a:pt x="11" y="77"/>
                    <a:pt x="13" y="81"/>
                    <a:pt x="16" y="84"/>
                  </a:cubicBezTo>
                  <a:cubicBezTo>
                    <a:pt x="20" y="79"/>
                    <a:pt x="20" y="79"/>
                    <a:pt x="20" y="79"/>
                  </a:cubicBezTo>
                  <a:cubicBezTo>
                    <a:pt x="18" y="77"/>
                    <a:pt x="16" y="74"/>
                    <a:pt x="15" y="71"/>
                  </a:cubicBezTo>
                  <a:cubicBezTo>
                    <a:pt x="13" y="68"/>
                    <a:pt x="13" y="64"/>
                    <a:pt x="12" y="60"/>
                  </a:cubicBezTo>
                  <a:close/>
                  <a:moveTo>
                    <a:pt x="31" y="15"/>
                  </a:moveTo>
                  <a:cubicBezTo>
                    <a:pt x="31" y="19"/>
                    <a:pt x="31" y="19"/>
                    <a:pt x="31" y="19"/>
                  </a:cubicBezTo>
                  <a:cubicBezTo>
                    <a:pt x="71" y="19"/>
                    <a:pt x="71" y="19"/>
                    <a:pt x="71" y="19"/>
                  </a:cubicBezTo>
                  <a:cubicBezTo>
                    <a:pt x="71" y="15"/>
                    <a:pt x="71" y="15"/>
                    <a:pt x="71" y="15"/>
                  </a:cubicBezTo>
                  <a:cubicBezTo>
                    <a:pt x="31" y="15"/>
                    <a:pt x="31" y="15"/>
                    <a:pt x="31" y="15"/>
                  </a:cubicBezTo>
                  <a:close/>
                  <a:moveTo>
                    <a:pt x="37" y="39"/>
                  </a:moveTo>
                  <a:cubicBezTo>
                    <a:pt x="37" y="44"/>
                    <a:pt x="37" y="44"/>
                    <a:pt x="37" y="44"/>
                  </a:cubicBezTo>
                  <a:cubicBezTo>
                    <a:pt x="65" y="44"/>
                    <a:pt x="65" y="44"/>
                    <a:pt x="65" y="44"/>
                  </a:cubicBezTo>
                  <a:cubicBezTo>
                    <a:pt x="65" y="39"/>
                    <a:pt x="65" y="39"/>
                    <a:pt x="65" y="39"/>
                  </a:cubicBezTo>
                  <a:cubicBezTo>
                    <a:pt x="37" y="39"/>
                    <a:pt x="37" y="39"/>
                    <a:pt x="37" y="39"/>
                  </a:cubicBezTo>
                  <a:close/>
                  <a:moveTo>
                    <a:pt x="33" y="26"/>
                  </a:moveTo>
                  <a:cubicBezTo>
                    <a:pt x="33" y="31"/>
                    <a:pt x="33" y="31"/>
                    <a:pt x="33" y="31"/>
                  </a:cubicBezTo>
                  <a:cubicBezTo>
                    <a:pt x="68" y="31"/>
                    <a:pt x="68" y="31"/>
                    <a:pt x="68" y="31"/>
                  </a:cubicBezTo>
                  <a:cubicBezTo>
                    <a:pt x="68" y="26"/>
                    <a:pt x="68" y="26"/>
                    <a:pt x="68" y="26"/>
                  </a:cubicBezTo>
                  <a:lnTo>
                    <a:pt x="33" y="26"/>
                  </a:lnTo>
                  <a:close/>
                </a:path>
              </a:pathLst>
            </a:custGeom>
            <a:solidFill>
              <a:schemeClr val="tx1">
                <a:alpha val="100000"/>
              </a:schemeClr>
            </a:solidFill>
            <a:ln w="9525">
              <a:noFill/>
            </a:ln>
          </p:spPr>
          <p:txBody>
            <a:bodyPr/>
            <a:lstStyle/>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7435"/>
                                        </p:tgtEl>
                                        <p:attrNameLst>
                                          <p:attrName>style.visibility</p:attrName>
                                        </p:attrNameLst>
                                      </p:cBhvr>
                                      <p:to>
                                        <p:strVal val="visible"/>
                                      </p:to>
                                    </p:set>
                                    <p:animEffect filter="randombar(horizontal)">
                                      <p:cBhvr>
                                        <p:cTn id="7" dur="500"/>
                                        <p:tgtEl>
                                          <p:spTgt spid="174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412"/>
                                        </p:tgtEl>
                                        <p:attrNameLst>
                                          <p:attrName>style.visibility</p:attrName>
                                        </p:attrNameLst>
                                      </p:cBhvr>
                                      <p:to>
                                        <p:strVal val="visible"/>
                                      </p:to>
                                    </p:set>
                                    <p:anim calcmode="lin" valueType="num">
                                      <p:cBhvr>
                                        <p:cTn id="11" dur="500" fill="hold"/>
                                        <p:tgtEl>
                                          <p:spTgt spid="17412"/>
                                        </p:tgtEl>
                                        <p:attrNameLst>
                                          <p:attrName>ppt_w</p:attrName>
                                        </p:attrNameLst>
                                      </p:cBhvr>
                                      <p:tavLst>
                                        <p:tav tm="0">
                                          <p:val>
                                            <p:fltVal val="0"/>
                                          </p:val>
                                        </p:tav>
                                        <p:tav tm="100000">
                                          <p:val>
                                            <p:strVal val="#ppt_w"/>
                                          </p:val>
                                        </p:tav>
                                      </p:tavLst>
                                    </p:anim>
                                    <p:anim calcmode="lin" valueType="num">
                                      <p:cBhvr>
                                        <p:cTn id="12" dur="500" fill="hold"/>
                                        <p:tgtEl>
                                          <p:spTgt spid="17412"/>
                                        </p:tgtEl>
                                        <p:attrNameLst>
                                          <p:attrName>ppt_h</p:attrName>
                                        </p:attrNameLst>
                                      </p:cBhvr>
                                      <p:tavLst>
                                        <p:tav tm="0">
                                          <p:val>
                                            <p:fltVal val="0"/>
                                          </p:val>
                                        </p:tav>
                                        <p:tav tm="100000">
                                          <p:val>
                                            <p:strVal val="#ppt_h"/>
                                          </p:val>
                                        </p:tav>
                                      </p:tavLst>
                                    </p:anim>
                                    <p:animEffect filter="fade">
                                      <p:cBhvr>
                                        <p:cTn id="13" dur="500"/>
                                        <p:tgtEl>
                                          <p:spTgt spid="17412"/>
                                        </p:tgtEl>
                                      </p:cBhvr>
                                    </p:animEffect>
                                    <p:anim calcmode="lin" valueType="num">
                                      <p:cBhvr>
                                        <p:cTn id="14" dur="500" fill="hold"/>
                                        <p:tgtEl>
                                          <p:spTgt spid="17412"/>
                                        </p:tgtEl>
                                        <p:attrNameLst>
                                          <p:attrName>ppt_x</p:attrName>
                                        </p:attrNameLst>
                                      </p:cBhvr>
                                      <p:tavLst>
                                        <p:tav tm="0">
                                          <p:val>
                                            <p:fltVal val="0.5"/>
                                          </p:val>
                                        </p:tav>
                                        <p:tav tm="100000">
                                          <p:val>
                                            <p:strVal val="#ppt_x"/>
                                          </p:val>
                                        </p:tav>
                                      </p:tavLst>
                                    </p:anim>
                                    <p:anim calcmode="lin" valueType="num">
                                      <p:cBhvr>
                                        <p:cTn id="15" dur="500" fill="hold"/>
                                        <p:tgtEl>
                                          <p:spTgt spid="17412"/>
                                        </p:tgtEl>
                                        <p:attrNameLst>
                                          <p:attrName>ppt_y</p:attrName>
                                        </p:attrNameLst>
                                      </p:cBhvr>
                                      <p:tavLst>
                                        <p:tav tm="0">
                                          <p:val>
                                            <p:fltVal val="0.5"/>
                                          </p:val>
                                        </p:tav>
                                        <p:tav tm="100000">
                                          <p:val>
                                            <p:strVal val="#ppt_y"/>
                                          </p:val>
                                        </p:tav>
                                      </p:tavLst>
                                    </p:anim>
                                  </p:childTnLst>
                                </p:cTn>
                              </p:par>
                            </p:childTnLst>
                          </p:cTn>
                        </p:par>
                        <p:par>
                          <p:cTn id="16" fill="hold">
                            <p:stCondLst>
                              <p:cond delay="1000"/>
                            </p:stCondLst>
                            <p:childTnLst>
                              <p:par>
                                <p:cTn id="17" presetID="14" presetClass="entr" presetSubtype="10" fill="hold" nodeType="afterEffect">
                                  <p:stCondLst>
                                    <p:cond delay="0"/>
                                  </p:stCondLst>
                                  <p:childTnLst>
                                    <p:set>
                                      <p:cBhvr>
                                        <p:cTn id="18" dur="1" fill="hold">
                                          <p:stCondLst>
                                            <p:cond delay="0"/>
                                          </p:stCondLst>
                                        </p:cTn>
                                        <p:tgtEl>
                                          <p:spTgt spid="17428"/>
                                        </p:tgtEl>
                                        <p:attrNameLst>
                                          <p:attrName>style.visibility</p:attrName>
                                        </p:attrNameLst>
                                      </p:cBhvr>
                                      <p:to>
                                        <p:strVal val="visible"/>
                                      </p:to>
                                    </p:set>
                                    <p:animEffect filter="randombar(horizontal)">
                                      <p:cBhvr>
                                        <p:cTn id="19" dur="500"/>
                                        <p:tgtEl>
                                          <p:spTgt spid="17428"/>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7415"/>
                                        </p:tgtEl>
                                        <p:attrNameLst>
                                          <p:attrName>style.visibility</p:attrName>
                                        </p:attrNameLst>
                                      </p:cBhvr>
                                      <p:to>
                                        <p:strVal val="visible"/>
                                      </p:to>
                                    </p:set>
                                    <p:anim calcmode="lin" valueType="num">
                                      <p:cBhvr>
                                        <p:cTn id="23" dur="500" fill="hold"/>
                                        <p:tgtEl>
                                          <p:spTgt spid="17415"/>
                                        </p:tgtEl>
                                        <p:attrNameLst>
                                          <p:attrName>ppt_w</p:attrName>
                                        </p:attrNameLst>
                                      </p:cBhvr>
                                      <p:tavLst>
                                        <p:tav tm="0">
                                          <p:val>
                                            <p:fltVal val="0"/>
                                          </p:val>
                                        </p:tav>
                                        <p:tav tm="100000">
                                          <p:val>
                                            <p:strVal val="#ppt_w"/>
                                          </p:val>
                                        </p:tav>
                                      </p:tavLst>
                                    </p:anim>
                                    <p:anim calcmode="lin" valueType="num">
                                      <p:cBhvr>
                                        <p:cTn id="24" dur="500" fill="hold"/>
                                        <p:tgtEl>
                                          <p:spTgt spid="17415"/>
                                        </p:tgtEl>
                                        <p:attrNameLst>
                                          <p:attrName>ppt_h</p:attrName>
                                        </p:attrNameLst>
                                      </p:cBhvr>
                                      <p:tavLst>
                                        <p:tav tm="0">
                                          <p:val>
                                            <p:fltVal val="0"/>
                                          </p:val>
                                        </p:tav>
                                        <p:tav tm="100000">
                                          <p:val>
                                            <p:strVal val="#ppt_h"/>
                                          </p:val>
                                        </p:tav>
                                      </p:tavLst>
                                    </p:anim>
                                    <p:animEffect filter="fade">
                                      <p:cBhvr>
                                        <p:cTn id="25" dur="500"/>
                                        <p:tgtEl>
                                          <p:spTgt spid="17415"/>
                                        </p:tgtEl>
                                      </p:cBhvr>
                                    </p:animEffect>
                                    <p:anim calcmode="lin" valueType="num">
                                      <p:cBhvr>
                                        <p:cTn id="26" dur="500" fill="hold"/>
                                        <p:tgtEl>
                                          <p:spTgt spid="17415"/>
                                        </p:tgtEl>
                                        <p:attrNameLst>
                                          <p:attrName>ppt_x</p:attrName>
                                        </p:attrNameLst>
                                      </p:cBhvr>
                                      <p:tavLst>
                                        <p:tav tm="0">
                                          <p:val>
                                            <p:fltVal val="0.5"/>
                                          </p:val>
                                        </p:tav>
                                        <p:tav tm="100000">
                                          <p:val>
                                            <p:strVal val="#ppt_x"/>
                                          </p:val>
                                        </p:tav>
                                      </p:tavLst>
                                    </p:anim>
                                    <p:anim calcmode="lin" valueType="num">
                                      <p:cBhvr>
                                        <p:cTn id="27" dur="500" fill="hold"/>
                                        <p:tgtEl>
                                          <p:spTgt spid="17415"/>
                                        </p:tgtEl>
                                        <p:attrNameLst>
                                          <p:attrName>ppt_y</p:attrName>
                                        </p:attrNameLst>
                                      </p:cBhvr>
                                      <p:tavLst>
                                        <p:tav tm="0">
                                          <p:val>
                                            <p:fltVal val="0.5"/>
                                          </p:val>
                                        </p:tav>
                                        <p:tav tm="100000">
                                          <p:val>
                                            <p:strVal val="#ppt_y"/>
                                          </p:val>
                                        </p:tav>
                                      </p:tavLst>
                                    </p:anim>
                                  </p:childTnLst>
                                </p:cTn>
                              </p:par>
                            </p:childTnLst>
                          </p:cTn>
                        </p:par>
                        <p:par>
                          <p:cTn id="28" fill="hold">
                            <p:stCondLst>
                              <p:cond delay="2000"/>
                            </p:stCondLst>
                            <p:childTnLst>
                              <p:par>
                                <p:cTn id="29" presetID="14" presetClass="entr" presetSubtype="10" fill="hold" nodeType="afterEffect">
                                  <p:stCondLst>
                                    <p:cond delay="0"/>
                                  </p:stCondLst>
                                  <p:childTnLst>
                                    <p:set>
                                      <p:cBhvr>
                                        <p:cTn id="30" dur="1" fill="hold">
                                          <p:stCondLst>
                                            <p:cond delay="0"/>
                                          </p:stCondLst>
                                        </p:cTn>
                                        <p:tgtEl>
                                          <p:spTgt spid="17421"/>
                                        </p:tgtEl>
                                        <p:attrNameLst>
                                          <p:attrName>style.visibility</p:attrName>
                                        </p:attrNameLst>
                                      </p:cBhvr>
                                      <p:to>
                                        <p:strVal val="visible"/>
                                      </p:to>
                                    </p:set>
                                    <p:animEffect filter="randombar(horizontal)">
                                      <p:cBhvr>
                                        <p:cTn id="31" dur="500"/>
                                        <p:tgtEl>
                                          <p:spTgt spid="17421"/>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17418"/>
                                        </p:tgtEl>
                                        <p:attrNameLst>
                                          <p:attrName>style.visibility</p:attrName>
                                        </p:attrNameLst>
                                      </p:cBhvr>
                                      <p:to>
                                        <p:strVal val="visible"/>
                                      </p:to>
                                    </p:set>
                                    <p:anim calcmode="lin" valueType="num">
                                      <p:cBhvr>
                                        <p:cTn id="35" dur="500" fill="hold"/>
                                        <p:tgtEl>
                                          <p:spTgt spid="17418"/>
                                        </p:tgtEl>
                                        <p:attrNameLst>
                                          <p:attrName>ppt_w</p:attrName>
                                        </p:attrNameLst>
                                      </p:cBhvr>
                                      <p:tavLst>
                                        <p:tav tm="0">
                                          <p:val>
                                            <p:fltVal val="0"/>
                                          </p:val>
                                        </p:tav>
                                        <p:tav tm="100000">
                                          <p:val>
                                            <p:strVal val="#ppt_w"/>
                                          </p:val>
                                        </p:tav>
                                      </p:tavLst>
                                    </p:anim>
                                    <p:anim calcmode="lin" valueType="num">
                                      <p:cBhvr>
                                        <p:cTn id="36" dur="500" fill="hold"/>
                                        <p:tgtEl>
                                          <p:spTgt spid="17418"/>
                                        </p:tgtEl>
                                        <p:attrNameLst>
                                          <p:attrName>ppt_h</p:attrName>
                                        </p:attrNameLst>
                                      </p:cBhvr>
                                      <p:tavLst>
                                        <p:tav tm="0">
                                          <p:val>
                                            <p:fltVal val="0"/>
                                          </p:val>
                                        </p:tav>
                                        <p:tav tm="100000">
                                          <p:val>
                                            <p:strVal val="#ppt_h"/>
                                          </p:val>
                                        </p:tav>
                                      </p:tavLst>
                                    </p:anim>
                                    <p:animEffect filter="fade">
                                      <p:cBhvr>
                                        <p:cTn id="37" dur="500"/>
                                        <p:tgtEl>
                                          <p:spTgt spid="17418"/>
                                        </p:tgtEl>
                                      </p:cBhvr>
                                    </p:animEffect>
                                    <p:anim calcmode="lin" valueType="num">
                                      <p:cBhvr>
                                        <p:cTn id="38" dur="500" fill="hold"/>
                                        <p:tgtEl>
                                          <p:spTgt spid="17418"/>
                                        </p:tgtEl>
                                        <p:attrNameLst>
                                          <p:attrName>ppt_x</p:attrName>
                                        </p:attrNameLst>
                                      </p:cBhvr>
                                      <p:tavLst>
                                        <p:tav tm="0">
                                          <p:val>
                                            <p:fltVal val="0.5"/>
                                          </p:val>
                                        </p:tav>
                                        <p:tav tm="100000">
                                          <p:val>
                                            <p:strVal val="#ppt_x"/>
                                          </p:val>
                                        </p:tav>
                                      </p:tavLst>
                                    </p:anim>
                                    <p:anim calcmode="lin" valueType="num">
                                      <p:cBhvr>
                                        <p:cTn id="39" dur="500" fill="hold"/>
                                        <p:tgtEl>
                                          <p:spTgt spid="1741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23"/>
          <p:cNvSpPr/>
          <p:nvPr/>
        </p:nvSpPr>
        <p:spPr>
          <a:xfrm>
            <a:off x="682625" y="146050"/>
            <a:ext cx="18970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LOGO</a:t>
            </a:r>
            <a:endParaRPr lang="zh-CN" altLang="en-US"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18436" name="组合 3"/>
          <p:cNvGrpSpPr/>
          <p:nvPr/>
        </p:nvGrpSpPr>
        <p:grpSpPr>
          <a:xfrm>
            <a:off x="3243263" y="987425"/>
            <a:ext cx="4660900" cy="688975"/>
            <a:chOff x="0" y="0"/>
            <a:chExt cx="4661272" cy="688975"/>
          </a:xfrm>
        </p:grpSpPr>
        <p:sp>
          <p:nvSpPr>
            <p:cNvPr id="29714" name="Freeform 10"/>
            <p:cNvSpPr/>
            <p:nvPr/>
          </p:nvSpPr>
          <p:spPr>
            <a:xfrm>
              <a:off x="0" y="0"/>
              <a:ext cx="4661272" cy="688975"/>
            </a:xfrm>
            <a:custGeom>
              <a:avLst/>
              <a:gdLst>
                <a:gd name="txL" fmla="*/ 0 w 374"/>
                <a:gd name="txT" fmla="*/ 0 h 73"/>
                <a:gd name="txR" fmla="*/ 374 w 374"/>
                <a:gd name="txB" fmla="*/ 73 h 73"/>
              </a:gdLst>
              <a:ahLst/>
              <a:cxnLst>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Lst>
              <a:rect l="txL" t="txT" r="txR" b="txB"/>
              <a:pathLst>
                <a:path w="374" h="73">
                  <a:moveTo>
                    <a:pt x="374" y="72"/>
                  </a:moveTo>
                  <a:cubicBezTo>
                    <a:pt x="374" y="0"/>
                    <a:pt x="374" y="0"/>
                    <a:pt x="374" y="0"/>
                  </a:cubicBezTo>
                  <a:cubicBezTo>
                    <a:pt x="26" y="0"/>
                    <a:pt x="26" y="0"/>
                    <a:pt x="26" y="0"/>
                  </a:cubicBezTo>
                  <a:cubicBezTo>
                    <a:pt x="25" y="2"/>
                    <a:pt x="23" y="5"/>
                    <a:pt x="20" y="7"/>
                  </a:cubicBezTo>
                  <a:cubicBezTo>
                    <a:pt x="17" y="10"/>
                    <a:pt x="15" y="12"/>
                    <a:pt x="13" y="13"/>
                  </a:cubicBezTo>
                  <a:cubicBezTo>
                    <a:pt x="12" y="14"/>
                    <a:pt x="8" y="15"/>
                    <a:pt x="2" y="17"/>
                  </a:cubicBezTo>
                  <a:cubicBezTo>
                    <a:pt x="2" y="30"/>
                    <a:pt x="2" y="30"/>
                    <a:pt x="2" y="30"/>
                  </a:cubicBezTo>
                  <a:cubicBezTo>
                    <a:pt x="8" y="28"/>
                    <a:pt x="14" y="24"/>
                    <a:pt x="21" y="17"/>
                  </a:cubicBezTo>
                  <a:cubicBezTo>
                    <a:pt x="21" y="62"/>
                    <a:pt x="21" y="62"/>
                    <a:pt x="21" y="62"/>
                  </a:cubicBezTo>
                  <a:cubicBezTo>
                    <a:pt x="0" y="62"/>
                    <a:pt x="0" y="62"/>
                    <a:pt x="0" y="62"/>
                  </a:cubicBezTo>
                  <a:cubicBezTo>
                    <a:pt x="0" y="73"/>
                    <a:pt x="0" y="73"/>
                    <a:pt x="0" y="73"/>
                  </a:cubicBezTo>
                  <a:lnTo>
                    <a:pt x="374" y="72"/>
                  </a:lnTo>
                  <a:close/>
                </a:path>
              </a:pathLst>
            </a:custGeom>
            <a:solidFill>
              <a:srgbClr val="E6FA6F">
                <a:alpha val="100000"/>
              </a:srgbClr>
            </a:solidFill>
            <a:ln w="9525">
              <a:noFill/>
            </a:ln>
          </p:spPr>
          <p:txBody>
            <a:bodyPr/>
            <a:lstStyle/>
            <a:p>
              <a:endParaRPr lang="zh-CN" altLang="en-US"/>
            </a:p>
          </p:txBody>
        </p:sp>
        <p:sp>
          <p:nvSpPr>
            <p:cNvPr id="29715" name="TextBox 146"/>
            <p:cNvSpPr/>
            <p:nvPr/>
          </p:nvSpPr>
          <p:spPr>
            <a:xfrm>
              <a:off x="813764" y="93911"/>
              <a:ext cx="3581138" cy="523220"/>
            </a:xfrm>
            <a:prstGeom prst="rect">
              <a:avLst/>
            </a:prstGeom>
            <a:solidFill>
              <a:srgbClr val="E6FA6F"/>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800" dirty="0">
                  <a:latin typeface="时尚中黑简体" panose="01010104010101010101" pitchFamily="2" charset="-122"/>
                  <a:ea typeface="时尚中黑简体" panose="01010104010101010101" pitchFamily="2" charset="-122"/>
                  <a:sym typeface="宋体" panose="02010600030101010101" pitchFamily="2" charset="-122"/>
                </a:rPr>
                <a:t>单击此处添加标题</a:t>
              </a:r>
              <a:endParaRPr lang="en-US" altLang="zh-CN" sz="2800" dirty="0">
                <a:latin typeface="时尚中黑简体" panose="01010104010101010101" pitchFamily="2" charset="-122"/>
                <a:ea typeface="时尚中黑简体" panose="01010104010101010101" pitchFamily="2" charset="-122"/>
                <a:sym typeface="宋体" panose="02010600030101010101" pitchFamily="2" charset="-122"/>
              </a:endParaRPr>
            </a:p>
          </p:txBody>
        </p:sp>
      </p:grpSp>
      <p:grpSp>
        <p:nvGrpSpPr>
          <p:cNvPr id="18439" name="组合 6"/>
          <p:cNvGrpSpPr/>
          <p:nvPr/>
        </p:nvGrpSpPr>
        <p:grpSpPr>
          <a:xfrm>
            <a:off x="3243263" y="1738313"/>
            <a:ext cx="4660900" cy="688975"/>
            <a:chOff x="0" y="0"/>
            <a:chExt cx="4661272" cy="688975"/>
          </a:xfrm>
        </p:grpSpPr>
        <p:sp>
          <p:nvSpPr>
            <p:cNvPr id="29712" name="Freeform 26"/>
            <p:cNvSpPr/>
            <p:nvPr/>
          </p:nvSpPr>
          <p:spPr>
            <a:xfrm>
              <a:off x="0" y="0"/>
              <a:ext cx="4661272" cy="688975"/>
            </a:xfrm>
            <a:custGeom>
              <a:avLst/>
              <a:gdLst>
                <a:gd name="txL" fmla="*/ 0 w 376"/>
                <a:gd name="txT" fmla="*/ 0 h 73"/>
                <a:gd name="txR" fmla="*/ 376 w 376"/>
                <a:gd name="txB" fmla="*/ 73 h 73"/>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0"/>
                </a:cxn>
                <a:cxn ang="0">
                  <a:pos x="2147483646" y="2147483646"/>
                </a:cxn>
              </a:cxnLst>
              <a:rect l="txL" t="txT" r="txR" b="txB"/>
              <a:pathLst>
                <a:path w="376" h="73">
                  <a:moveTo>
                    <a:pt x="34" y="1"/>
                  </a:moveTo>
                  <a:cubicBezTo>
                    <a:pt x="34" y="1"/>
                    <a:pt x="27" y="1"/>
                    <a:pt x="27" y="1"/>
                  </a:cubicBezTo>
                  <a:cubicBezTo>
                    <a:pt x="19" y="1"/>
                    <a:pt x="13" y="3"/>
                    <a:pt x="8" y="8"/>
                  </a:cubicBezTo>
                  <a:cubicBezTo>
                    <a:pt x="4" y="12"/>
                    <a:pt x="1" y="18"/>
                    <a:pt x="0" y="24"/>
                  </a:cubicBezTo>
                  <a:cubicBezTo>
                    <a:pt x="12" y="27"/>
                    <a:pt x="12" y="27"/>
                    <a:pt x="12" y="27"/>
                  </a:cubicBezTo>
                  <a:cubicBezTo>
                    <a:pt x="13" y="17"/>
                    <a:pt x="18" y="12"/>
                    <a:pt x="26" y="12"/>
                  </a:cubicBezTo>
                  <a:cubicBezTo>
                    <a:pt x="30" y="12"/>
                    <a:pt x="33" y="14"/>
                    <a:pt x="35" y="16"/>
                  </a:cubicBezTo>
                  <a:cubicBezTo>
                    <a:pt x="35" y="16"/>
                    <a:pt x="36" y="16"/>
                    <a:pt x="36" y="17"/>
                  </a:cubicBezTo>
                  <a:cubicBezTo>
                    <a:pt x="38" y="19"/>
                    <a:pt x="39" y="22"/>
                    <a:pt x="39" y="25"/>
                  </a:cubicBezTo>
                  <a:cubicBezTo>
                    <a:pt x="39" y="28"/>
                    <a:pt x="38" y="30"/>
                    <a:pt x="36" y="34"/>
                  </a:cubicBezTo>
                  <a:cubicBezTo>
                    <a:pt x="36" y="34"/>
                    <a:pt x="35" y="34"/>
                    <a:pt x="35" y="34"/>
                  </a:cubicBezTo>
                  <a:cubicBezTo>
                    <a:pt x="33" y="38"/>
                    <a:pt x="28" y="42"/>
                    <a:pt x="22" y="46"/>
                  </a:cubicBezTo>
                  <a:cubicBezTo>
                    <a:pt x="0" y="61"/>
                    <a:pt x="0" y="61"/>
                    <a:pt x="0" y="61"/>
                  </a:cubicBezTo>
                  <a:cubicBezTo>
                    <a:pt x="0" y="73"/>
                    <a:pt x="0" y="73"/>
                    <a:pt x="0" y="73"/>
                  </a:cubicBezTo>
                  <a:cubicBezTo>
                    <a:pt x="376" y="73"/>
                    <a:pt x="376" y="73"/>
                    <a:pt x="376" y="73"/>
                  </a:cubicBezTo>
                  <a:cubicBezTo>
                    <a:pt x="376" y="0"/>
                    <a:pt x="376" y="0"/>
                    <a:pt x="376" y="0"/>
                  </a:cubicBezTo>
                  <a:cubicBezTo>
                    <a:pt x="376" y="0"/>
                    <a:pt x="62" y="1"/>
                    <a:pt x="34" y="1"/>
                  </a:cubicBezTo>
                  <a:close/>
                </a:path>
              </a:pathLst>
            </a:custGeom>
            <a:solidFill>
              <a:srgbClr val="4BACC6">
                <a:alpha val="100000"/>
              </a:srgbClr>
            </a:solidFill>
            <a:ln w="9525">
              <a:noFill/>
            </a:ln>
          </p:spPr>
          <p:txBody>
            <a:bodyPr/>
            <a:lstStyle/>
            <a:p>
              <a:endParaRPr lang="zh-CN" altLang="en-US"/>
            </a:p>
          </p:txBody>
        </p:sp>
        <p:sp>
          <p:nvSpPr>
            <p:cNvPr id="29713" name="TextBox 146"/>
            <p:cNvSpPr/>
            <p:nvPr/>
          </p:nvSpPr>
          <p:spPr>
            <a:xfrm>
              <a:off x="813764" y="77981"/>
              <a:ext cx="3581138" cy="52322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800"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单击此处添加标题</a:t>
              </a:r>
              <a:endParaRPr lang="en-US" altLang="zh-CN" sz="2800"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p:txBody>
        </p:sp>
      </p:grpSp>
      <p:grpSp>
        <p:nvGrpSpPr>
          <p:cNvPr id="18442" name="组合 9"/>
          <p:cNvGrpSpPr/>
          <p:nvPr/>
        </p:nvGrpSpPr>
        <p:grpSpPr>
          <a:xfrm>
            <a:off x="3224213" y="2487613"/>
            <a:ext cx="4679950" cy="698500"/>
            <a:chOff x="0" y="0"/>
            <a:chExt cx="4680322" cy="698500"/>
          </a:xfrm>
        </p:grpSpPr>
        <p:sp>
          <p:nvSpPr>
            <p:cNvPr id="29710" name="Freeform 19"/>
            <p:cNvSpPr/>
            <p:nvPr/>
          </p:nvSpPr>
          <p:spPr>
            <a:xfrm>
              <a:off x="0" y="0"/>
              <a:ext cx="4680322" cy="698500"/>
            </a:xfrm>
            <a:custGeom>
              <a:avLst/>
              <a:gdLst>
                <a:gd name="txL" fmla="*/ 0 w 380"/>
                <a:gd name="txT" fmla="*/ 0 h 74"/>
                <a:gd name="txR" fmla="*/ 380 w 380"/>
                <a:gd name="txB" fmla="*/ 74 h 74"/>
              </a:gdLst>
              <a:ahLst/>
              <a:cxnLst>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Lst>
              <a:rect l="txL" t="txT" r="txR" b="txB"/>
              <a:pathLst>
                <a:path w="380" h="74">
                  <a:moveTo>
                    <a:pt x="380" y="74"/>
                  </a:moveTo>
                  <a:cubicBezTo>
                    <a:pt x="380" y="0"/>
                    <a:pt x="380" y="0"/>
                    <a:pt x="380" y="0"/>
                  </a:cubicBezTo>
                  <a:cubicBezTo>
                    <a:pt x="380" y="0"/>
                    <a:pt x="32" y="0"/>
                    <a:pt x="28" y="0"/>
                  </a:cubicBezTo>
                  <a:cubicBezTo>
                    <a:pt x="22" y="0"/>
                    <a:pt x="16" y="1"/>
                    <a:pt x="11" y="5"/>
                  </a:cubicBezTo>
                  <a:cubicBezTo>
                    <a:pt x="6" y="8"/>
                    <a:pt x="3" y="13"/>
                    <a:pt x="2" y="18"/>
                  </a:cubicBezTo>
                  <a:cubicBezTo>
                    <a:pt x="14" y="20"/>
                    <a:pt x="14" y="20"/>
                    <a:pt x="14" y="20"/>
                  </a:cubicBezTo>
                  <a:cubicBezTo>
                    <a:pt x="16" y="13"/>
                    <a:pt x="21" y="10"/>
                    <a:pt x="28" y="10"/>
                  </a:cubicBezTo>
                  <a:cubicBezTo>
                    <a:pt x="32" y="10"/>
                    <a:pt x="34" y="11"/>
                    <a:pt x="37" y="12"/>
                  </a:cubicBezTo>
                  <a:cubicBezTo>
                    <a:pt x="37" y="13"/>
                    <a:pt x="37" y="13"/>
                    <a:pt x="38" y="13"/>
                  </a:cubicBezTo>
                  <a:cubicBezTo>
                    <a:pt x="39" y="15"/>
                    <a:pt x="40" y="17"/>
                    <a:pt x="40" y="20"/>
                  </a:cubicBezTo>
                  <a:cubicBezTo>
                    <a:pt x="40" y="23"/>
                    <a:pt x="39" y="25"/>
                    <a:pt x="38" y="26"/>
                  </a:cubicBezTo>
                  <a:cubicBezTo>
                    <a:pt x="37" y="27"/>
                    <a:pt x="37" y="27"/>
                    <a:pt x="36" y="28"/>
                  </a:cubicBezTo>
                  <a:cubicBezTo>
                    <a:pt x="33" y="30"/>
                    <a:pt x="30" y="30"/>
                    <a:pt x="26" y="30"/>
                  </a:cubicBezTo>
                  <a:cubicBezTo>
                    <a:pt x="20" y="30"/>
                    <a:pt x="20" y="30"/>
                    <a:pt x="20" y="30"/>
                  </a:cubicBezTo>
                  <a:cubicBezTo>
                    <a:pt x="20" y="40"/>
                    <a:pt x="20" y="40"/>
                    <a:pt x="20" y="40"/>
                  </a:cubicBezTo>
                  <a:cubicBezTo>
                    <a:pt x="28" y="40"/>
                    <a:pt x="28" y="40"/>
                    <a:pt x="28" y="40"/>
                  </a:cubicBezTo>
                  <a:cubicBezTo>
                    <a:pt x="32" y="40"/>
                    <a:pt x="36" y="41"/>
                    <a:pt x="38" y="43"/>
                  </a:cubicBezTo>
                  <a:cubicBezTo>
                    <a:pt x="38" y="44"/>
                    <a:pt x="38" y="44"/>
                    <a:pt x="38" y="44"/>
                  </a:cubicBezTo>
                  <a:cubicBezTo>
                    <a:pt x="41" y="46"/>
                    <a:pt x="42" y="49"/>
                    <a:pt x="42" y="52"/>
                  </a:cubicBezTo>
                  <a:cubicBezTo>
                    <a:pt x="42" y="55"/>
                    <a:pt x="40" y="58"/>
                    <a:pt x="38" y="60"/>
                  </a:cubicBezTo>
                  <a:cubicBezTo>
                    <a:pt x="38" y="60"/>
                    <a:pt x="38" y="60"/>
                    <a:pt x="38" y="60"/>
                  </a:cubicBezTo>
                  <a:cubicBezTo>
                    <a:pt x="35" y="62"/>
                    <a:pt x="32" y="63"/>
                    <a:pt x="28" y="63"/>
                  </a:cubicBezTo>
                  <a:cubicBezTo>
                    <a:pt x="20" y="63"/>
                    <a:pt x="15" y="59"/>
                    <a:pt x="12" y="51"/>
                  </a:cubicBezTo>
                  <a:cubicBezTo>
                    <a:pt x="0" y="54"/>
                    <a:pt x="0" y="54"/>
                    <a:pt x="0" y="54"/>
                  </a:cubicBezTo>
                  <a:cubicBezTo>
                    <a:pt x="1" y="59"/>
                    <a:pt x="4" y="63"/>
                    <a:pt x="9" y="67"/>
                  </a:cubicBezTo>
                  <a:cubicBezTo>
                    <a:pt x="14" y="71"/>
                    <a:pt x="20" y="73"/>
                    <a:pt x="28" y="73"/>
                  </a:cubicBezTo>
                  <a:cubicBezTo>
                    <a:pt x="32" y="73"/>
                    <a:pt x="380" y="74"/>
                    <a:pt x="380" y="74"/>
                  </a:cubicBezTo>
                  <a:close/>
                </a:path>
              </a:pathLst>
            </a:custGeom>
            <a:solidFill>
              <a:srgbClr val="E6FA6F">
                <a:alpha val="100000"/>
              </a:srgbClr>
            </a:solidFill>
            <a:ln w="9525">
              <a:noFill/>
            </a:ln>
          </p:spPr>
          <p:txBody>
            <a:bodyPr/>
            <a:lstStyle/>
            <a:p>
              <a:endParaRPr lang="zh-CN" altLang="en-US"/>
            </a:p>
          </p:txBody>
        </p:sp>
        <p:sp>
          <p:nvSpPr>
            <p:cNvPr id="29711" name="TextBox 146"/>
            <p:cNvSpPr/>
            <p:nvPr/>
          </p:nvSpPr>
          <p:spPr>
            <a:xfrm>
              <a:off x="832814" y="100151"/>
              <a:ext cx="3581138" cy="523220"/>
            </a:xfrm>
            <a:prstGeom prst="rect">
              <a:avLst/>
            </a:prstGeom>
            <a:solidFill>
              <a:srgbClr val="E6FA6F"/>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800" dirty="0">
                  <a:latin typeface="时尚中黑简体" panose="01010104010101010101" pitchFamily="2" charset="-122"/>
                  <a:ea typeface="时尚中黑简体" panose="01010104010101010101" pitchFamily="2" charset="-122"/>
                  <a:sym typeface="宋体" panose="02010600030101010101" pitchFamily="2" charset="-122"/>
                </a:rPr>
                <a:t>单击此处添加标题</a:t>
              </a:r>
              <a:endParaRPr lang="en-US" altLang="zh-CN" sz="2800" dirty="0">
                <a:latin typeface="时尚中黑简体" panose="01010104010101010101" pitchFamily="2" charset="-122"/>
                <a:ea typeface="时尚中黑简体" panose="01010104010101010101" pitchFamily="2" charset="-122"/>
                <a:sym typeface="宋体" panose="02010600030101010101" pitchFamily="2" charset="-122"/>
              </a:endParaRPr>
            </a:p>
          </p:txBody>
        </p:sp>
      </p:grpSp>
      <p:grpSp>
        <p:nvGrpSpPr>
          <p:cNvPr id="18445" name="组合 12"/>
          <p:cNvGrpSpPr/>
          <p:nvPr/>
        </p:nvGrpSpPr>
        <p:grpSpPr>
          <a:xfrm>
            <a:off x="3233738" y="3248025"/>
            <a:ext cx="4670425" cy="688975"/>
            <a:chOff x="0" y="0"/>
            <a:chExt cx="4670797" cy="688975"/>
          </a:xfrm>
        </p:grpSpPr>
        <p:sp>
          <p:nvSpPr>
            <p:cNvPr id="29708" name="Freeform 15"/>
            <p:cNvSpPr>
              <a:spLocks noEditPoints="1"/>
            </p:cNvSpPr>
            <p:nvPr/>
          </p:nvSpPr>
          <p:spPr>
            <a:xfrm>
              <a:off x="0" y="0"/>
              <a:ext cx="4670797" cy="688975"/>
            </a:xfrm>
            <a:custGeom>
              <a:avLst/>
              <a:gdLst>
                <a:gd name="txL" fmla="*/ 0 w 377"/>
                <a:gd name="txT" fmla="*/ 0 h 73"/>
                <a:gd name="txR" fmla="*/ 377 w 377"/>
                <a:gd name="txB" fmla="*/ 73 h 73"/>
              </a:gdLst>
              <a:ahLst/>
              <a:cxnLst>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77" h="73">
                  <a:moveTo>
                    <a:pt x="31" y="73"/>
                  </a:moveTo>
                  <a:cubicBezTo>
                    <a:pt x="377" y="73"/>
                    <a:pt x="377" y="73"/>
                    <a:pt x="377" y="73"/>
                  </a:cubicBezTo>
                  <a:cubicBezTo>
                    <a:pt x="377" y="0"/>
                    <a:pt x="377" y="0"/>
                    <a:pt x="377" y="0"/>
                  </a:cubicBezTo>
                  <a:cubicBezTo>
                    <a:pt x="31" y="0"/>
                    <a:pt x="31" y="0"/>
                    <a:pt x="31" y="0"/>
                  </a:cubicBezTo>
                  <a:cubicBezTo>
                    <a:pt x="0" y="47"/>
                    <a:pt x="0" y="47"/>
                    <a:pt x="0" y="47"/>
                  </a:cubicBezTo>
                  <a:cubicBezTo>
                    <a:pt x="0" y="56"/>
                    <a:pt x="0" y="56"/>
                    <a:pt x="0" y="56"/>
                  </a:cubicBezTo>
                  <a:cubicBezTo>
                    <a:pt x="31" y="56"/>
                    <a:pt x="31" y="56"/>
                    <a:pt x="31" y="56"/>
                  </a:cubicBezTo>
                  <a:lnTo>
                    <a:pt x="31" y="73"/>
                  </a:lnTo>
                  <a:close/>
                  <a:moveTo>
                    <a:pt x="12" y="46"/>
                  </a:moveTo>
                  <a:cubicBezTo>
                    <a:pt x="32" y="13"/>
                    <a:pt x="32" y="13"/>
                    <a:pt x="32" y="13"/>
                  </a:cubicBezTo>
                  <a:cubicBezTo>
                    <a:pt x="32" y="20"/>
                    <a:pt x="32" y="20"/>
                    <a:pt x="32" y="20"/>
                  </a:cubicBezTo>
                  <a:cubicBezTo>
                    <a:pt x="32" y="22"/>
                    <a:pt x="31" y="24"/>
                    <a:pt x="31" y="26"/>
                  </a:cubicBezTo>
                  <a:cubicBezTo>
                    <a:pt x="31" y="46"/>
                    <a:pt x="31" y="46"/>
                    <a:pt x="31" y="46"/>
                  </a:cubicBezTo>
                  <a:lnTo>
                    <a:pt x="12" y="46"/>
                  </a:lnTo>
                  <a:close/>
                </a:path>
              </a:pathLst>
            </a:custGeom>
            <a:solidFill>
              <a:srgbClr val="4BACC6">
                <a:alpha val="100000"/>
              </a:srgbClr>
            </a:solidFill>
            <a:ln w="9525">
              <a:noFill/>
            </a:ln>
          </p:spPr>
          <p:txBody>
            <a:bodyPr/>
            <a:lstStyle/>
            <a:p>
              <a:endParaRPr lang="zh-CN" altLang="en-US"/>
            </a:p>
          </p:txBody>
        </p:sp>
        <p:sp>
          <p:nvSpPr>
            <p:cNvPr id="29709" name="TextBox 146"/>
            <p:cNvSpPr/>
            <p:nvPr/>
          </p:nvSpPr>
          <p:spPr>
            <a:xfrm>
              <a:off x="823289" y="93747"/>
              <a:ext cx="3581138" cy="52322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800"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单击此处添加标题</a:t>
              </a:r>
              <a:endParaRPr lang="en-US" altLang="zh-CN" sz="2800"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p:txBody>
        </p:sp>
      </p:grpSp>
      <p:grpSp>
        <p:nvGrpSpPr>
          <p:cNvPr id="18448" name="组合 15"/>
          <p:cNvGrpSpPr/>
          <p:nvPr/>
        </p:nvGrpSpPr>
        <p:grpSpPr>
          <a:xfrm>
            <a:off x="946150" y="1522413"/>
            <a:ext cx="1800225" cy="1800225"/>
            <a:chOff x="0" y="0"/>
            <a:chExt cx="1800000" cy="1511968"/>
          </a:xfrm>
        </p:grpSpPr>
        <p:sp>
          <p:nvSpPr>
            <p:cNvPr id="29707" name="矩形 17"/>
            <p:cNvSpPr/>
            <p:nvPr/>
          </p:nvSpPr>
          <p:spPr>
            <a:xfrm>
              <a:off x="340944" y="357377"/>
              <a:ext cx="1196104" cy="100825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3600"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rPr>
                <a:t>单击输入</a:t>
              </a:r>
            </a:p>
          </p:txBody>
        </p:sp>
      </p:grpSp>
      <p:sp>
        <p:nvSpPr>
          <p:cNvPr id="18451" name="TextBox 146"/>
          <p:cNvSpPr/>
          <p:nvPr/>
        </p:nvSpPr>
        <p:spPr>
          <a:xfrm>
            <a:off x="1222375" y="4137025"/>
            <a:ext cx="70580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400"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单击添加文本文字单击添加文本文字单击添加文本文字单击添加文本文字单击添加文本文字单击添加文本文字单击添加文本文字单击添加文本文字单击添加文本文字单击添加</a:t>
            </a:r>
          </a:p>
        </p:txBody>
      </p:sp>
      <p:sp>
        <p:nvSpPr>
          <p:cNvPr id="18452" name="圆角矩形 19"/>
          <p:cNvSpPr/>
          <p:nvPr/>
        </p:nvSpPr>
        <p:spPr>
          <a:xfrm flipV="1">
            <a:off x="1335088" y="3995738"/>
            <a:ext cx="1719262" cy="141287"/>
          </a:xfrm>
          <a:prstGeom prst="roundRect">
            <a:avLst>
              <a:gd name="adj" fmla="val 16667"/>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8453" name="矩形 20"/>
          <p:cNvSpPr/>
          <p:nvPr/>
        </p:nvSpPr>
        <p:spPr>
          <a:xfrm>
            <a:off x="1266825" y="3508375"/>
            <a:ext cx="15684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50000"/>
              </a:lnSpc>
              <a:spcBef>
                <a:spcPct val="0"/>
              </a:spcBef>
              <a:buNone/>
            </a:pPr>
            <a:r>
              <a:rPr lang="zh-CN" altLang="en-US" sz="1800"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此处添加标题</a:t>
            </a:r>
            <a:endParaRPr lang="en-US" altLang="zh-CN" sz="1800"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8448"/>
                                        </p:tgtEl>
                                        <p:attrNameLst>
                                          <p:attrName>style.visibility</p:attrName>
                                        </p:attrNameLst>
                                      </p:cBhvr>
                                      <p:to>
                                        <p:strVal val="visible"/>
                                      </p:to>
                                    </p:set>
                                    <p:anim calcmode="lin" valueType="num">
                                      <p:cBhvr>
                                        <p:cTn id="7" dur="500" fill="hold"/>
                                        <p:tgtEl>
                                          <p:spTgt spid="18448"/>
                                        </p:tgtEl>
                                        <p:attrNameLst>
                                          <p:attrName>ppt_w</p:attrName>
                                        </p:attrNameLst>
                                      </p:cBhvr>
                                      <p:tavLst>
                                        <p:tav tm="0">
                                          <p:val>
                                            <p:fltVal val="0"/>
                                          </p:val>
                                        </p:tav>
                                        <p:tav tm="100000">
                                          <p:val>
                                            <p:strVal val="#ppt_w"/>
                                          </p:val>
                                        </p:tav>
                                      </p:tavLst>
                                    </p:anim>
                                    <p:anim calcmode="lin" valueType="num">
                                      <p:cBhvr>
                                        <p:cTn id="8" dur="500" fill="hold"/>
                                        <p:tgtEl>
                                          <p:spTgt spid="18448"/>
                                        </p:tgtEl>
                                        <p:attrNameLst>
                                          <p:attrName>ppt_h</p:attrName>
                                        </p:attrNameLst>
                                      </p:cBhvr>
                                      <p:tavLst>
                                        <p:tav tm="0">
                                          <p:val>
                                            <p:fltVal val="0"/>
                                          </p:val>
                                        </p:tav>
                                        <p:tav tm="100000">
                                          <p:val>
                                            <p:strVal val="#ppt_h"/>
                                          </p:val>
                                        </p:tav>
                                      </p:tavLst>
                                    </p:anim>
                                    <p:anim calcmode="lin" valueType="num">
                                      <p:cBhvr>
                                        <p:cTn id="9" dur="500" fill="hold"/>
                                        <p:tgtEl>
                                          <p:spTgt spid="18448"/>
                                        </p:tgtEl>
                                        <p:attrNameLst>
                                          <p:attrName>style.rotation</p:attrName>
                                        </p:attrNameLst>
                                      </p:cBhvr>
                                      <p:tavLst>
                                        <p:tav tm="0">
                                          <p:val>
                                            <p:fltVal val="360"/>
                                          </p:val>
                                        </p:tav>
                                        <p:tav tm="100000">
                                          <p:val>
                                            <p:fltVal val="0"/>
                                          </p:val>
                                        </p:tav>
                                      </p:tavLst>
                                    </p:anim>
                                    <p:animEffect filter="fade">
                                      <p:cBhvr>
                                        <p:cTn id="10" dur="500"/>
                                        <p:tgtEl>
                                          <p:spTgt spid="18448"/>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8436"/>
                                        </p:tgtEl>
                                        <p:attrNameLst>
                                          <p:attrName>style.visibility</p:attrName>
                                        </p:attrNameLst>
                                      </p:cBhvr>
                                      <p:to>
                                        <p:strVal val="visible"/>
                                      </p:to>
                                    </p:set>
                                    <p:anim calcmode="lin" valueType="num">
                                      <p:cBhvr>
                                        <p:cTn id="14" dur="500" fill="hold"/>
                                        <p:tgtEl>
                                          <p:spTgt spid="18436"/>
                                        </p:tgtEl>
                                        <p:attrNameLst>
                                          <p:attrName>ppt_x</p:attrName>
                                        </p:attrNameLst>
                                      </p:cBhvr>
                                      <p:tavLst>
                                        <p:tav tm="0">
                                          <p:val>
                                            <p:strVal val="1+#ppt_w/2"/>
                                          </p:val>
                                        </p:tav>
                                        <p:tav tm="100000">
                                          <p:val>
                                            <p:strVal val="#ppt_x"/>
                                          </p:val>
                                        </p:tav>
                                      </p:tavLst>
                                    </p:anim>
                                    <p:anim calcmode="lin" valueType="num">
                                      <p:cBhvr>
                                        <p:cTn id="15" dur="500" fill="hold"/>
                                        <p:tgtEl>
                                          <p:spTgt spid="18436"/>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18439"/>
                                        </p:tgtEl>
                                        <p:attrNameLst>
                                          <p:attrName>style.visibility</p:attrName>
                                        </p:attrNameLst>
                                      </p:cBhvr>
                                      <p:to>
                                        <p:strVal val="visible"/>
                                      </p:to>
                                    </p:set>
                                    <p:anim calcmode="lin" valueType="num">
                                      <p:cBhvr>
                                        <p:cTn id="19" dur="500" fill="hold"/>
                                        <p:tgtEl>
                                          <p:spTgt spid="18439"/>
                                        </p:tgtEl>
                                        <p:attrNameLst>
                                          <p:attrName>ppt_x</p:attrName>
                                        </p:attrNameLst>
                                      </p:cBhvr>
                                      <p:tavLst>
                                        <p:tav tm="0">
                                          <p:val>
                                            <p:strVal val="1+#ppt_w/2"/>
                                          </p:val>
                                        </p:tav>
                                        <p:tav tm="100000">
                                          <p:val>
                                            <p:strVal val="#ppt_x"/>
                                          </p:val>
                                        </p:tav>
                                      </p:tavLst>
                                    </p:anim>
                                    <p:anim calcmode="lin" valueType="num">
                                      <p:cBhvr>
                                        <p:cTn id="20" dur="500" fill="hold"/>
                                        <p:tgtEl>
                                          <p:spTgt spid="1843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18442"/>
                                        </p:tgtEl>
                                        <p:attrNameLst>
                                          <p:attrName>style.visibility</p:attrName>
                                        </p:attrNameLst>
                                      </p:cBhvr>
                                      <p:to>
                                        <p:strVal val="visible"/>
                                      </p:to>
                                    </p:set>
                                    <p:anim calcmode="lin" valueType="num">
                                      <p:cBhvr>
                                        <p:cTn id="24" dur="500" fill="hold"/>
                                        <p:tgtEl>
                                          <p:spTgt spid="18442"/>
                                        </p:tgtEl>
                                        <p:attrNameLst>
                                          <p:attrName>ppt_x</p:attrName>
                                        </p:attrNameLst>
                                      </p:cBhvr>
                                      <p:tavLst>
                                        <p:tav tm="0">
                                          <p:val>
                                            <p:strVal val="1+#ppt_w/2"/>
                                          </p:val>
                                        </p:tav>
                                        <p:tav tm="100000">
                                          <p:val>
                                            <p:strVal val="#ppt_x"/>
                                          </p:val>
                                        </p:tav>
                                      </p:tavLst>
                                    </p:anim>
                                    <p:anim calcmode="lin" valueType="num">
                                      <p:cBhvr>
                                        <p:cTn id="25" dur="500" fill="hold"/>
                                        <p:tgtEl>
                                          <p:spTgt spid="18442"/>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18445"/>
                                        </p:tgtEl>
                                        <p:attrNameLst>
                                          <p:attrName>style.visibility</p:attrName>
                                        </p:attrNameLst>
                                      </p:cBhvr>
                                      <p:to>
                                        <p:strVal val="visible"/>
                                      </p:to>
                                    </p:set>
                                    <p:anim calcmode="lin" valueType="num">
                                      <p:cBhvr>
                                        <p:cTn id="29" dur="500" fill="hold"/>
                                        <p:tgtEl>
                                          <p:spTgt spid="18445"/>
                                        </p:tgtEl>
                                        <p:attrNameLst>
                                          <p:attrName>ppt_x</p:attrName>
                                        </p:attrNameLst>
                                      </p:cBhvr>
                                      <p:tavLst>
                                        <p:tav tm="0">
                                          <p:val>
                                            <p:strVal val="1+#ppt_w/2"/>
                                          </p:val>
                                        </p:tav>
                                        <p:tav tm="100000">
                                          <p:val>
                                            <p:strVal val="#ppt_x"/>
                                          </p:val>
                                        </p:tav>
                                      </p:tavLst>
                                    </p:anim>
                                    <p:anim calcmode="lin" valueType="num">
                                      <p:cBhvr>
                                        <p:cTn id="30" dur="500" fill="hold"/>
                                        <p:tgtEl>
                                          <p:spTgt spid="18445"/>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8453"/>
                                        </p:tgtEl>
                                        <p:attrNameLst>
                                          <p:attrName>style.visibility</p:attrName>
                                        </p:attrNameLst>
                                      </p:cBhvr>
                                      <p:to>
                                        <p:strVal val="visible"/>
                                      </p:to>
                                    </p:set>
                                    <p:anim calcmode="lin" valueType="num">
                                      <p:cBhvr>
                                        <p:cTn id="34" dur="500" fill="hold"/>
                                        <p:tgtEl>
                                          <p:spTgt spid="18453"/>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8453"/>
                                        </p:tgtEl>
                                        <p:attrNameLst>
                                          <p:attrName>ppt_y</p:attrName>
                                        </p:attrNameLst>
                                      </p:cBhvr>
                                      <p:tavLst>
                                        <p:tav tm="0">
                                          <p:val>
                                            <p:strVal val="#ppt_y"/>
                                          </p:val>
                                        </p:tav>
                                        <p:tav tm="100000">
                                          <p:val>
                                            <p:strVal val="#ppt_y"/>
                                          </p:val>
                                        </p:tav>
                                      </p:tavLst>
                                    </p:anim>
                                    <p:anim calcmode="lin" valueType="num">
                                      <p:cBhvr>
                                        <p:cTn id="36" dur="500" fill="hold"/>
                                        <p:tgtEl>
                                          <p:spTgt spid="18453"/>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8453"/>
                                        </p:tgtEl>
                                        <p:attrNameLst>
                                          <p:attrName>ppt_w</p:attrName>
                                        </p:attrNameLst>
                                      </p:cBhvr>
                                      <p:tavLst>
                                        <p:tav tm="0">
                                          <p:val>
                                            <p:strVal val="#ppt_w/10"/>
                                          </p:val>
                                        </p:tav>
                                        <p:tav tm="50000">
                                          <p:val>
                                            <p:strVal val="#ppt_w+.01"/>
                                          </p:val>
                                        </p:tav>
                                        <p:tav tm="100000">
                                          <p:val>
                                            <p:strVal val="#ppt_w"/>
                                          </p:val>
                                        </p:tav>
                                      </p:tavLst>
                                    </p:anim>
                                    <p:animEffect filter="fade">
                                      <p:cBhvr>
                                        <p:cTn id="38" dur="500" tmFilter="0,0; .5, 1; 1, 1"/>
                                        <p:tgtEl>
                                          <p:spTgt spid="18453"/>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8452"/>
                                        </p:tgtEl>
                                        <p:attrNameLst>
                                          <p:attrName>style.visibility</p:attrName>
                                        </p:attrNameLst>
                                      </p:cBhvr>
                                      <p:to>
                                        <p:strVal val="visible"/>
                                      </p:to>
                                    </p:set>
                                    <p:animEffect filter="wipe(right)">
                                      <p:cBhvr>
                                        <p:cTn id="41" dur="500"/>
                                        <p:tgtEl>
                                          <p:spTgt spid="18452"/>
                                        </p:tgtEl>
                                      </p:cBhvr>
                                    </p:animEffect>
                                  </p:childTnLst>
                                </p:cTn>
                              </p:par>
                            </p:childTnLst>
                          </p:cTn>
                        </p:par>
                        <p:par>
                          <p:cTn id="42" fill="hold">
                            <p:stCondLst>
                              <p:cond delay="2750"/>
                            </p:stCondLst>
                            <p:childTnLst>
                              <p:par>
                                <p:cTn id="43" presetID="12" presetClass="entr" presetSubtype="1" fill="hold" grpId="0" nodeType="afterEffect">
                                  <p:stCondLst>
                                    <p:cond delay="0"/>
                                  </p:stCondLst>
                                  <p:childTnLst>
                                    <p:set>
                                      <p:cBhvr>
                                        <p:cTn id="44" dur="1" fill="hold">
                                          <p:stCondLst>
                                            <p:cond delay="0"/>
                                          </p:stCondLst>
                                        </p:cTn>
                                        <p:tgtEl>
                                          <p:spTgt spid="18451"/>
                                        </p:tgtEl>
                                        <p:attrNameLst>
                                          <p:attrName>style.visibility</p:attrName>
                                        </p:attrNameLst>
                                      </p:cBhvr>
                                      <p:to>
                                        <p:strVal val="visible"/>
                                      </p:to>
                                    </p:set>
                                    <p:anim calcmode="lin" valueType="num">
                                      <p:cBhvr>
                                        <p:cTn id="45" dur="500"/>
                                        <p:tgtEl>
                                          <p:spTgt spid="18451"/>
                                        </p:tgtEl>
                                        <p:attrNameLst>
                                          <p:attrName>ppt_y</p:attrName>
                                        </p:attrNameLst>
                                      </p:cBhvr>
                                      <p:tavLst>
                                        <p:tav tm="0">
                                          <p:val>
                                            <p:strVal val="#ppt_y-#ppt_h*1.125000"/>
                                          </p:val>
                                        </p:tav>
                                        <p:tav tm="100000">
                                          <p:val>
                                            <p:strVal val="#ppt_y"/>
                                          </p:val>
                                        </p:tav>
                                      </p:tavLst>
                                    </p:anim>
                                    <p:animEffect filter="wipe(down)">
                                      <p:cBhvr>
                                        <p:cTn id="46" dur="500"/>
                                        <p:tgtEl>
                                          <p:spTgt spid="18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1" grpId="0" bldLvl="0"/>
      <p:bldP spid="18452" grpId="0" bldLvl="0" animBg="1"/>
      <p:bldP spid="18453"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48"/>
          <p:cNvSpPr/>
          <p:nvPr/>
        </p:nvSpPr>
        <p:spPr>
          <a:xfrm>
            <a:off x="682625" y="146050"/>
            <a:ext cx="18970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LOGO</a:t>
            </a:r>
            <a:endParaRPr lang="zh-CN" altLang="en-US"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19460" name="组合 5"/>
          <p:cNvGrpSpPr/>
          <p:nvPr/>
        </p:nvGrpSpPr>
        <p:grpSpPr>
          <a:xfrm>
            <a:off x="1014413" y="987425"/>
            <a:ext cx="1973262" cy="1973263"/>
            <a:chOff x="0" y="0"/>
            <a:chExt cx="1973263" cy="1973263"/>
          </a:xfrm>
        </p:grpSpPr>
        <p:sp>
          <p:nvSpPr>
            <p:cNvPr id="30744" name="AutoShape 23"/>
            <p:cNvSpPr>
              <a:spLocks noChangeAspect="1" noTextEdit="1"/>
            </p:cNvSpPr>
            <p:nvPr/>
          </p:nvSpPr>
          <p:spPr>
            <a:xfrm>
              <a:off x="0" y="4762"/>
              <a:ext cx="1968500" cy="1968500"/>
            </a:xfrm>
            <a:prstGeom prst="rect">
              <a:avLst/>
            </a:prstGeom>
            <a:noFill/>
            <a:ln w="9525">
              <a:noFill/>
            </a:ln>
          </p:spPr>
          <p:txBody>
            <a:bodyPr/>
            <a:lstStyle/>
            <a:p>
              <a:endParaRPr lang="zh-CN" altLang="en-US"/>
            </a:p>
          </p:txBody>
        </p:sp>
        <p:sp>
          <p:nvSpPr>
            <p:cNvPr id="30745" name="Freeform 25"/>
            <p:cNvSpPr/>
            <p:nvPr/>
          </p:nvSpPr>
          <p:spPr>
            <a:xfrm>
              <a:off x="0" y="0"/>
              <a:ext cx="1973263" cy="1973263"/>
            </a:xfrm>
            <a:custGeom>
              <a:avLst/>
              <a:gdLst>
                <a:gd name="txL" fmla="*/ 0 w 388"/>
                <a:gd name="txT" fmla="*/ 0 h 388"/>
                <a:gd name="txR" fmla="*/ 388 w 388"/>
                <a:gd name="txB" fmla="*/ 388 h 38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88" h="388">
                  <a:moveTo>
                    <a:pt x="308" y="194"/>
                  </a:moveTo>
                  <a:cubicBezTo>
                    <a:pt x="307" y="227"/>
                    <a:pt x="296" y="255"/>
                    <a:pt x="276" y="275"/>
                  </a:cubicBezTo>
                  <a:cubicBezTo>
                    <a:pt x="256" y="295"/>
                    <a:pt x="228" y="307"/>
                    <a:pt x="194" y="308"/>
                  </a:cubicBezTo>
                  <a:cubicBezTo>
                    <a:pt x="193" y="308"/>
                    <a:pt x="192" y="308"/>
                    <a:pt x="191" y="308"/>
                  </a:cubicBezTo>
                  <a:cubicBezTo>
                    <a:pt x="160" y="308"/>
                    <a:pt x="132" y="297"/>
                    <a:pt x="111" y="277"/>
                  </a:cubicBezTo>
                  <a:cubicBezTo>
                    <a:pt x="89" y="257"/>
                    <a:pt x="75" y="228"/>
                    <a:pt x="75" y="194"/>
                  </a:cubicBezTo>
                  <a:cubicBezTo>
                    <a:pt x="75" y="193"/>
                    <a:pt x="75" y="192"/>
                    <a:pt x="75" y="191"/>
                  </a:cubicBezTo>
                  <a:cubicBezTo>
                    <a:pt x="75" y="159"/>
                    <a:pt x="88" y="130"/>
                    <a:pt x="109" y="109"/>
                  </a:cubicBezTo>
                  <a:cubicBezTo>
                    <a:pt x="130" y="88"/>
                    <a:pt x="160" y="74"/>
                    <a:pt x="191" y="74"/>
                  </a:cubicBezTo>
                  <a:cubicBezTo>
                    <a:pt x="192" y="74"/>
                    <a:pt x="193" y="74"/>
                    <a:pt x="194" y="74"/>
                  </a:cubicBezTo>
                  <a:cubicBezTo>
                    <a:pt x="194" y="0"/>
                    <a:pt x="194" y="0"/>
                    <a:pt x="194" y="0"/>
                  </a:cubicBezTo>
                  <a:cubicBezTo>
                    <a:pt x="193" y="0"/>
                    <a:pt x="192" y="0"/>
                    <a:pt x="191" y="0"/>
                  </a:cubicBezTo>
                  <a:cubicBezTo>
                    <a:pt x="138" y="0"/>
                    <a:pt x="91" y="21"/>
                    <a:pt x="56" y="56"/>
                  </a:cubicBezTo>
                  <a:cubicBezTo>
                    <a:pt x="21" y="90"/>
                    <a:pt x="0" y="138"/>
                    <a:pt x="0" y="191"/>
                  </a:cubicBezTo>
                  <a:cubicBezTo>
                    <a:pt x="0" y="192"/>
                    <a:pt x="0" y="193"/>
                    <a:pt x="0" y="194"/>
                  </a:cubicBezTo>
                  <a:cubicBezTo>
                    <a:pt x="1" y="249"/>
                    <a:pt x="22" y="297"/>
                    <a:pt x="56" y="332"/>
                  </a:cubicBezTo>
                  <a:cubicBezTo>
                    <a:pt x="91" y="367"/>
                    <a:pt x="139" y="388"/>
                    <a:pt x="191" y="388"/>
                  </a:cubicBezTo>
                  <a:cubicBezTo>
                    <a:pt x="192" y="388"/>
                    <a:pt x="193" y="388"/>
                    <a:pt x="194" y="388"/>
                  </a:cubicBezTo>
                  <a:cubicBezTo>
                    <a:pt x="249" y="387"/>
                    <a:pt x="297" y="366"/>
                    <a:pt x="332" y="331"/>
                  </a:cubicBezTo>
                  <a:cubicBezTo>
                    <a:pt x="366" y="296"/>
                    <a:pt x="387" y="248"/>
                    <a:pt x="388" y="194"/>
                  </a:cubicBezTo>
                  <a:lnTo>
                    <a:pt x="308" y="194"/>
                  </a:lnTo>
                  <a:close/>
                </a:path>
              </a:pathLst>
            </a:custGeom>
            <a:solidFill>
              <a:srgbClr val="7D6B67">
                <a:alpha val="100000"/>
              </a:srgbClr>
            </a:solidFill>
            <a:ln w="9525">
              <a:noFill/>
            </a:ln>
          </p:spPr>
          <p:txBody>
            <a:bodyPr/>
            <a:lstStyle/>
            <a:p>
              <a:endParaRPr lang="zh-CN" altLang="en-US"/>
            </a:p>
          </p:txBody>
        </p:sp>
        <p:sp>
          <p:nvSpPr>
            <p:cNvPr id="30746" name="Freeform 26"/>
            <p:cNvSpPr/>
            <p:nvPr/>
          </p:nvSpPr>
          <p:spPr>
            <a:xfrm>
              <a:off x="0" y="0"/>
              <a:ext cx="1973263" cy="1973263"/>
            </a:xfrm>
            <a:custGeom>
              <a:avLst/>
              <a:gdLst>
                <a:gd name="txL" fmla="*/ 0 w 388"/>
                <a:gd name="txT" fmla="*/ 0 h 388"/>
                <a:gd name="txR" fmla="*/ 388 w 388"/>
                <a:gd name="txB" fmla="*/ 388 h 38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88" h="388">
                  <a:moveTo>
                    <a:pt x="308" y="194"/>
                  </a:moveTo>
                  <a:cubicBezTo>
                    <a:pt x="307" y="227"/>
                    <a:pt x="296" y="255"/>
                    <a:pt x="276" y="275"/>
                  </a:cubicBezTo>
                  <a:cubicBezTo>
                    <a:pt x="256" y="295"/>
                    <a:pt x="228" y="307"/>
                    <a:pt x="194" y="308"/>
                  </a:cubicBezTo>
                  <a:cubicBezTo>
                    <a:pt x="193" y="308"/>
                    <a:pt x="192" y="308"/>
                    <a:pt x="191" y="308"/>
                  </a:cubicBezTo>
                  <a:cubicBezTo>
                    <a:pt x="160" y="308"/>
                    <a:pt x="132" y="297"/>
                    <a:pt x="111" y="277"/>
                  </a:cubicBezTo>
                  <a:cubicBezTo>
                    <a:pt x="89" y="257"/>
                    <a:pt x="75" y="228"/>
                    <a:pt x="75" y="194"/>
                  </a:cubicBezTo>
                  <a:cubicBezTo>
                    <a:pt x="75" y="193"/>
                    <a:pt x="75" y="192"/>
                    <a:pt x="75" y="191"/>
                  </a:cubicBezTo>
                  <a:cubicBezTo>
                    <a:pt x="75" y="159"/>
                    <a:pt x="88" y="130"/>
                    <a:pt x="109" y="109"/>
                  </a:cubicBezTo>
                  <a:cubicBezTo>
                    <a:pt x="130" y="88"/>
                    <a:pt x="160" y="74"/>
                    <a:pt x="191" y="74"/>
                  </a:cubicBezTo>
                  <a:cubicBezTo>
                    <a:pt x="192" y="74"/>
                    <a:pt x="193" y="74"/>
                    <a:pt x="194" y="74"/>
                  </a:cubicBezTo>
                  <a:cubicBezTo>
                    <a:pt x="194" y="0"/>
                    <a:pt x="194" y="0"/>
                    <a:pt x="194" y="0"/>
                  </a:cubicBezTo>
                  <a:cubicBezTo>
                    <a:pt x="193" y="0"/>
                    <a:pt x="192" y="0"/>
                    <a:pt x="191" y="0"/>
                  </a:cubicBezTo>
                  <a:cubicBezTo>
                    <a:pt x="138" y="0"/>
                    <a:pt x="91" y="21"/>
                    <a:pt x="56" y="56"/>
                  </a:cubicBezTo>
                  <a:cubicBezTo>
                    <a:pt x="21" y="90"/>
                    <a:pt x="0" y="138"/>
                    <a:pt x="0" y="191"/>
                  </a:cubicBezTo>
                  <a:cubicBezTo>
                    <a:pt x="0" y="192"/>
                    <a:pt x="0" y="193"/>
                    <a:pt x="0" y="194"/>
                  </a:cubicBezTo>
                  <a:cubicBezTo>
                    <a:pt x="1" y="249"/>
                    <a:pt x="22" y="297"/>
                    <a:pt x="56" y="332"/>
                  </a:cubicBezTo>
                  <a:cubicBezTo>
                    <a:pt x="91" y="367"/>
                    <a:pt x="139" y="388"/>
                    <a:pt x="191" y="388"/>
                  </a:cubicBezTo>
                  <a:cubicBezTo>
                    <a:pt x="192" y="388"/>
                    <a:pt x="193" y="388"/>
                    <a:pt x="194" y="388"/>
                  </a:cubicBezTo>
                  <a:cubicBezTo>
                    <a:pt x="249" y="387"/>
                    <a:pt x="297" y="366"/>
                    <a:pt x="332" y="331"/>
                  </a:cubicBezTo>
                  <a:cubicBezTo>
                    <a:pt x="366" y="296"/>
                    <a:pt x="387" y="248"/>
                    <a:pt x="388" y="194"/>
                  </a:cubicBezTo>
                  <a:lnTo>
                    <a:pt x="308" y="194"/>
                  </a:lnTo>
                  <a:close/>
                </a:path>
              </a:pathLst>
            </a:custGeom>
            <a:solidFill>
              <a:srgbClr val="E6FA6F">
                <a:alpha val="100000"/>
              </a:srgbClr>
            </a:solidFill>
            <a:ln w="9525">
              <a:noFill/>
            </a:ln>
          </p:spPr>
          <p:txBody>
            <a:bodyPr/>
            <a:lstStyle/>
            <a:p>
              <a:endParaRPr lang="zh-CN" altLang="en-US"/>
            </a:p>
          </p:txBody>
        </p:sp>
        <p:sp>
          <p:nvSpPr>
            <p:cNvPr id="30747" name="Oval 27"/>
            <p:cNvSpPr/>
            <p:nvPr/>
          </p:nvSpPr>
          <p:spPr>
            <a:xfrm>
              <a:off x="157163" y="157162"/>
              <a:ext cx="1638300" cy="1638300"/>
            </a:xfrm>
            <a:prstGeom prst="ellipse">
              <a:avLst/>
            </a:prstGeom>
            <a:solidFill>
              <a:srgbClr val="4BACC6"/>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0748" name="矩形 10"/>
            <p:cNvSpPr/>
            <p:nvPr/>
          </p:nvSpPr>
          <p:spPr>
            <a:xfrm>
              <a:off x="367141" y="622126"/>
              <a:ext cx="1266693" cy="830997"/>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4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75%</a:t>
              </a:r>
              <a:endParaRPr lang="zh-CN" altLang="en-US" sz="4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nvGrpSpPr>
          <p:cNvPr id="19466" name="组合 11"/>
          <p:cNvGrpSpPr/>
          <p:nvPr/>
        </p:nvGrpSpPr>
        <p:grpSpPr>
          <a:xfrm>
            <a:off x="3314700" y="992188"/>
            <a:ext cx="2305050" cy="1968500"/>
            <a:chOff x="0" y="0"/>
            <a:chExt cx="2305192" cy="1968500"/>
          </a:xfrm>
        </p:grpSpPr>
        <p:sp>
          <p:nvSpPr>
            <p:cNvPr id="30740" name="AutoShape 14"/>
            <p:cNvSpPr>
              <a:spLocks noChangeAspect="1" noTextEdit="1"/>
            </p:cNvSpPr>
            <p:nvPr/>
          </p:nvSpPr>
          <p:spPr>
            <a:xfrm>
              <a:off x="336692" y="0"/>
              <a:ext cx="1968500" cy="1968500"/>
            </a:xfrm>
            <a:prstGeom prst="rect">
              <a:avLst/>
            </a:prstGeom>
            <a:noFill/>
            <a:ln w="9525">
              <a:noFill/>
            </a:ln>
          </p:spPr>
          <p:txBody>
            <a:bodyPr/>
            <a:lstStyle/>
            <a:p>
              <a:endParaRPr lang="zh-CN" altLang="en-US"/>
            </a:p>
          </p:txBody>
        </p:sp>
        <p:sp>
          <p:nvSpPr>
            <p:cNvPr id="30741" name="Freeform 17"/>
            <p:cNvSpPr/>
            <p:nvPr/>
          </p:nvSpPr>
          <p:spPr>
            <a:xfrm rot="-2869658">
              <a:off x="514538" y="326552"/>
              <a:ext cx="986609" cy="2015688"/>
            </a:xfrm>
            <a:custGeom>
              <a:avLst/>
              <a:gdLst>
                <a:gd name="txL" fmla="*/ 0 w 7029"/>
                <a:gd name="txT" fmla="*/ 0 h 10000"/>
                <a:gd name="txR" fmla="*/ 7029 w 7029"/>
                <a:gd name="txB" fmla="*/ 10000 h 1000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Lst>
              <a:rect l="txL" t="txT" r="txR" b="txB"/>
              <a:pathLst>
                <a:path w="7029" h="10000">
                  <a:moveTo>
                    <a:pt x="7029" y="9790"/>
                  </a:moveTo>
                  <a:cubicBezTo>
                    <a:pt x="7047" y="9454"/>
                    <a:pt x="7047" y="8107"/>
                    <a:pt x="7029" y="7771"/>
                  </a:cubicBezTo>
                  <a:lnTo>
                    <a:pt x="6921" y="7771"/>
                  </a:lnTo>
                  <a:cubicBezTo>
                    <a:pt x="5797" y="7771"/>
                    <a:pt x="4783" y="7494"/>
                    <a:pt x="4022" y="6989"/>
                  </a:cubicBezTo>
                  <a:cubicBezTo>
                    <a:pt x="3225" y="6485"/>
                    <a:pt x="2717" y="5752"/>
                    <a:pt x="2717" y="4895"/>
                  </a:cubicBezTo>
                  <a:lnTo>
                    <a:pt x="2717" y="4819"/>
                  </a:lnTo>
                  <a:cubicBezTo>
                    <a:pt x="2717" y="4012"/>
                    <a:pt x="3188" y="3280"/>
                    <a:pt x="3949" y="2750"/>
                  </a:cubicBezTo>
                  <a:cubicBezTo>
                    <a:pt x="4710" y="2220"/>
                    <a:pt x="5797" y="1867"/>
                    <a:pt x="6921" y="1867"/>
                  </a:cubicBezTo>
                  <a:lnTo>
                    <a:pt x="7029" y="1867"/>
                  </a:lnTo>
                  <a:lnTo>
                    <a:pt x="7029" y="0"/>
                  </a:lnTo>
                  <a:lnTo>
                    <a:pt x="6921" y="0"/>
                  </a:lnTo>
                  <a:cubicBezTo>
                    <a:pt x="5000" y="0"/>
                    <a:pt x="3296" y="530"/>
                    <a:pt x="2029" y="1413"/>
                  </a:cubicBezTo>
                  <a:cubicBezTo>
                    <a:pt x="761" y="2271"/>
                    <a:pt x="0" y="3482"/>
                    <a:pt x="0" y="4819"/>
                  </a:cubicBezTo>
                  <a:lnTo>
                    <a:pt x="0" y="4895"/>
                  </a:lnTo>
                  <a:cubicBezTo>
                    <a:pt x="36" y="6283"/>
                    <a:pt x="797" y="7494"/>
                    <a:pt x="2029" y="8377"/>
                  </a:cubicBezTo>
                  <a:cubicBezTo>
                    <a:pt x="3296" y="9260"/>
                    <a:pt x="5035" y="9790"/>
                    <a:pt x="6921" y="9790"/>
                  </a:cubicBezTo>
                  <a:cubicBezTo>
                    <a:pt x="6957" y="9790"/>
                    <a:pt x="6516" y="10264"/>
                    <a:pt x="7029" y="9790"/>
                  </a:cubicBezTo>
                  <a:close/>
                </a:path>
              </a:pathLst>
            </a:custGeom>
            <a:solidFill>
              <a:srgbClr val="E6FA6F">
                <a:alpha val="100000"/>
              </a:srgbClr>
            </a:solidFill>
            <a:ln w="9525">
              <a:noFill/>
            </a:ln>
          </p:spPr>
          <p:txBody>
            <a:bodyPr/>
            <a:lstStyle/>
            <a:p>
              <a:endParaRPr lang="zh-CN" altLang="en-US"/>
            </a:p>
          </p:txBody>
        </p:sp>
        <p:sp>
          <p:nvSpPr>
            <p:cNvPr id="30742" name="Oval 18"/>
            <p:cNvSpPr/>
            <p:nvPr/>
          </p:nvSpPr>
          <p:spPr>
            <a:xfrm>
              <a:off x="493855" y="152400"/>
              <a:ext cx="1638300" cy="1638300"/>
            </a:xfrm>
            <a:prstGeom prst="ellipse">
              <a:avLst/>
            </a:prstGeom>
            <a:solidFill>
              <a:srgbClr val="4BACC6"/>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0743" name="矩形 15"/>
            <p:cNvSpPr/>
            <p:nvPr/>
          </p:nvSpPr>
          <p:spPr>
            <a:xfrm>
              <a:off x="759859" y="617364"/>
              <a:ext cx="1266693" cy="830997"/>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4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50%</a:t>
              </a:r>
              <a:endParaRPr lang="zh-CN" altLang="en-US" sz="4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nvGrpSpPr>
          <p:cNvPr id="19471" name="组合 16"/>
          <p:cNvGrpSpPr/>
          <p:nvPr/>
        </p:nvGrpSpPr>
        <p:grpSpPr>
          <a:xfrm>
            <a:off x="6288088" y="992188"/>
            <a:ext cx="2041525" cy="1968500"/>
            <a:chOff x="0" y="0"/>
            <a:chExt cx="2040585" cy="1968500"/>
          </a:xfrm>
        </p:grpSpPr>
        <p:sp>
          <p:nvSpPr>
            <p:cNvPr id="30735" name="Freeform 7"/>
            <p:cNvSpPr/>
            <p:nvPr/>
          </p:nvSpPr>
          <p:spPr>
            <a:xfrm rot="-2300773">
              <a:off x="67322" y="251219"/>
              <a:ext cx="1973263" cy="1688517"/>
            </a:xfrm>
            <a:custGeom>
              <a:avLst/>
              <a:gdLst>
                <a:gd name="txL" fmla="*/ 0 w 10000"/>
                <a:gd name="txT" fmla="*/ 0 h 9922"/>
                <a:gd name="txR" fmla="*/ 10000 w 10000"/>
                <a:gd name="txB" fmla="*/ 9922 h 992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000" h="9922">
                  <a:moveTo>
                    <a:pt x="7938" y="4124"/>
                  </a:moveTo>
                  <a:cubicBezTo>
                    <a:pt x="7912" y="5111"/>
                    <a:pt x="7629" y="5947"/>
                    <a:pt x="7113" y="6545"/>
                  </a:cubicBezTo>
                  <a:cubicBezTo>
                    <a:pt x="6598" y="7143"/>
                    <a:pt x="5876" y="7501"/>
                    <a:pt x="5000" y="7531"/>
                  </a:cubicBezTo>
                  <a:lnTo>
                    <a:pt x="4923" y="7531"/>
                  </a:lnTo>
                  <a:cubicBezTo>
                    <a:pt x="4124" y="7531"/>
                    <a:pt x="3402" y="7203"/>
                    <a:pt x="2861" y="6604"/>
                  </a:cubicBezTo>
                  <a:cubicBezTo>
                    <a:pt x="2294" y="6007"/>
                    <a:pt x="1933" y="5141"/>
                    <a:pt x="1933" y="4124"/>
                  </a:cubicBezTo>
                  <a:lnTo>
                    <a:pt x="1933" y="4035"/>
                  </a:lnTo>
                  <a:cubicBezTo>
                    <a:pt x="1933" y="3079"/>
                    <a:pt x="2891" y="2256"/>
                    <a:pt x="2809" y="1584"/>
                  </a:cubicBezTo>
                  <a:lnTo>
                    <a:pt x="1443" y="0"/>
                  </a:lnTo>
                  <a:cubicBezTo>
                    <a:pt x="541" y="1017"/>
                    <a:pt x="0" y="2451"/>
                    <a:pt x="0" y="4035"/>
                  </a:cubicBezTo>
                  <a:lnTo>
                    <a:pt x="0" y="4124"/>
                  </a:lnTo>
                  <a:cubicBezTo>
                    <a:pt x="26" y="5768"/>
                    <a:pt x="567" y="7203"/>
                    <a:pt x="1443" y="8249"/>
                  </a:cubicBezTo>
                  <a:cubicBezTo>
                    <a:pt x="2345" y="9294"/>
                    <a:pt x="3582" y="9922"/>
                    <a:pt x="4923" y="9922"/>
                  </a:cubicBezTo>
                  <a:lnTo>
                    <a:pt x="5000" y="9922"/>
                  </a:lnTo>
                  <a:cubicBezTo>
                    <a:pt x="6418" y="9892"/>
                    <a:pt x="7655" y="9264"/>
                    <a:pt x="8557" y="8219"/>
                  </a:cubicBezTo>
                  <a:cubicBezTo>
                    <a:pt x="9433" y="7173"/>
                    <a:pt x="9974" y="5739"/>
                    <a:pt x="10000" y="4124"/>
                  </a:cubicBezTo>
                  <a:lnTo>
                    <a:pt x="7938" y="4124"/>
                  </a:lnTo>
                  <a:close/>
                </a:path>
              </a:pathLst>
            </a:custGeom>
            <a:solidFill>
              <a:srgbClr val="E6FA6F">
                <a:alpha val="100000"/>
              </a:srgbClr>
            </a:solidFill>
            <a:ln w="9525">
              <a:noFill/>
            </a:ln>
          </p:spPr>
          <p:txBody>
            <a:bodyPr/>
            <a:lstStyle/>
            <a:p>
              <a:endParaRPr lang="zh-CN" altLang="en-US"/>
            </a:p>
          </p:txBody>
        </p:sp>
        <p:grpSp>
          <p:nvGrpSpPr>
            <p:cNvPr id="30736" name="组合 18"/>
            <p:cNvGrpSpPr/>
            <p:nvPr/>
          </p:nvGrpSpPr>
          <p:grpSpPr>
            <a:xfrm>
              <a:off x="0" y="0"/>
              <a:ext cx="1968500" cy="1968500"/>
              <a:chOff x="0" y="0"/>
              <a:chExt cx="1968500" cy="1968500"/>
            </a:xfrm>
          </p:grpSpPr>
          <p:sp>
            <p:nvSpPr>
              <p:cNvPr id="30737" name="AutoShape 5"/>
              <p:cNvSpPr>
                <a:spLocks noChangeAspect="1" noTextEdit="1"/>
              </p:cNvSpPr>
              <p:nvPr/>
            </p:nvSpPr>
            <p:spPr>
              <a:xfrm>
                <a:off x="0" y="0"/>
                <a:ext cx="1968500" cy="1968500"/>
              </a:xfrm>
              <a:prstGeom prst="rect">
                <a:avLst/>
              </a:prstGeom>
              <a:noFill/>
              <a:ln w="9525">
                <a:noFill/>
              </a:ln>
            </p:spPr>
            <p:txBody>
              <a:bodyPr/>
              <a:lstStyle/>
              <a:p>
                <a:endParaRPr lang="zh-CN" altLang="en-US"/>
              </a:p>
            </p:txBody>
          </p:sp>
          <p:sp>
            <p:nvSpPr>
              <p:cNvPr id="30738" name="Oval 9"/>
              <p:cNvSpPr/>
              <p:nvPr/>
            </p:nvSpPr>
            <p:spPr>
              <a:xfrm>
                <a:off x="157163" y="152400"/>
                <a:ext cx="1638300" cy="1638300"/>
              </a:xfrm>
              <a:prstGeom prst="ellipse">
                <a:avLst/>
              </a:prstGeom>
              <a:solidFill>
                <a:srgbClr val="4BACC6"/>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0739" name="矩形 21"/>
              <p:cNvSpPr/>
              <p:nvPr/>
            </p:nvSpPr>
            <p:spPr>
              <a:xfrm>
                <a:off x="364760" y="617364"/>
                <a:ext cx="1266693" cy="830997"/>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4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60%</a:t>
                </a:r>
                <a:endParaRPr lang="zh-CN" altLang="en-US" sz="4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grpSp>
        <p:nvGrpSpPr>
          <p:cNvPr id="19477" name="组合 22"/>
          <p:cNvGrpSpPr/>
          <p:nvPr/>
        </p:nvGrpSpPr>
        <p:grpSpPr>
          <a:xfrm>
            <a:off x="1176338" y="3152775"/>
            <a:ext cx="1774825" cy="1289050"/>
            <a:chOff x="0" y="0"/>
            <a:chExt cx="1774972" cy="1288308"/>
          </a:xfrm>
        </p:grpSpPr>
        <p:sp>
          <p:nvSpPr>
            <p:cNvPr id="30733" name="TextBox 23"/>
            <p:cNvSpPr/>
            <p:nvPr/>
          </p:nvSpPr>
          <p:spPr>
            <a:xfrm>
              <a:off x="29708" y="518867"/>
              <a:ext cx="1745264" cy="76944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0734" name="矩形 24"/>
            <p:cNvSpPr/>
            <p:nvPr/>
          </p:nvSpPr>
          <p:spPr>
            <a:xfrm>
              <a:off x="0" y="0"/>
              <a:ext cx="1595309" cy="523220"/>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a:t>
              </a:r>
              <a:endParaRPr lang="zh-CN" altLang="en-US" sz="1800" dirty="0">
                <a:latin typeface="Arial" panose="020B0604020202020204" pitchFamily="34" charset="0"/>
              </a:endParaRPr>
            </a:p>
          </p:txBody>
        </p:sp>
      </p:grpSp>
      <p:grpSp>
        <p:nvGrpSpPr>
          <p:cNvPr id="19480" name="组合 25"/>
          <p:cNvGrpSpPr/>
          <p:nvPr/>
        </p:nvGrpSpPr>
        <p:grpSpPr>
          <a:xfrm>
            <a:off x="3913188" y="3152775"/>
            <a:ext cx="1779587" cy="1289050"/>
            <a:chOff x="0" y="0"/>
            <a:chExt cx="1779436" cy="1288308"/>
          </a:xfrm>
        </p:grpSpPr>
        <p:sp>
          <p:nvSpPr>
            <p:cNvPr id="30731" name="TextBox 26"/>
            <p:cNvSpPr/>
            <p:nvPr/>
          </p:nvSpPr>
          <p:spPr>
            <a:xfrm>
              <a:off x="34172" y="518867"/>
              <a:ext cx="1745264" cy="76944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0732" name="矩形 27"/>
            <p:cNvSpPr/>
            <p:nvPr/>
          </p:nvSpPr>
          <p:spPr>
            <a:xfrm>
              <a:off x="0" y="0"/>
              <a:ext cx="1595309" cy="523220"/>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a:t>
              </a:r>
              <a:endParaRPr lang="zh-CN" altLang="en-US" sz="1800" dirty="0">
                <a:latin typeface="Arial" panose="020B0604020202020204" pitchFamily="34" charset="0"/>
              </a:endParaRPr>
            </a:p>
          </p:txBody>
        </p:sp>
      </p:grpSp>
      <p:grpSp>
        <p:nvGrpSpPr>
          <p:cNvPr id="19483" name="组合 28"/>
          <p:cNvGrpSpPr/>
          <p:nvPr/>
        </p:nvGrpSpPr>
        <p:grpSpPr>
          <a:xfrm>
            <a:off x="6648450" y="3154363"/>
            <a:ext cx="1774825" cy="1287462"/>
            <a:chOff x="0" y="0"/>
            <a:chExt cx="1774972" cy="1288308"/>
          </a:xfrm>
        </p:grpSpPr>
        <p:sp>
          <p:nvSpPr>
            <p:cNvPr id="30729" name="TextBox 29"/>
            <p:cNvSpPr/>
            <p:nvPr/>
          </p:nvSpPr>
          <p:spPr>
            <a:xfrm>
              <a:off x="29708" y="518867"/>
              <a:ext cx="1745264" cy="76944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单击输入文本内容</a:t>
              </a:r>
              <a:endParaRPr lang="en-US" altLang="zh-CN" sz="11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0730" name="矩形 30"/>
            <p:cNvSpPr/>
            <p:nvPr/>
          </p:nvSpPr>
          <p:spPr>
            <a:xfrm>
              <a:off x="0" y="0"/>
              <a:ext cx="1595309" cy="523220"/>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a:t>
              </a:r>
              <a:endParaRPr lang="zh-CN" altLang="en-US" sz="1800" dirty="0">
                <a:latin typeface="Arial" panose="020B0604020202020204"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p:cTn id="7" dur="500" fill="hold"/>
                                        <p:tgtEl>
                                          <p:spTgt spid="19460"/>
                                        </p:tgtEl>
                                        <p:attrNameLst>
                                          <p:attrName>ppt_w</p:attrName>
                                        </p:attrNameLst>
                                      </p:cBhvr>
                                      <p:tavLst>
                                        <p:tav tm="0">
                                          <p:val>
                                            <p:fltVal val="0"/>
                                          </p:val>
                                        </p:tav>
                                        <p:tav tm="100000">
                                          <p:val>
                                            <p:strVal val="#ppt_w"/>
                                          </p:val>
                                        </p:tav>
                                      </p:tavLst>
                                    </p:anim>
                                    <p:anim calcmode="lin" valueType="num">
                                      <p:cBhvr>
                                        <p:cTn id="8" dur="500" fill="hold"/>
                                        <p:tgtEl>
                                          <p:spTgt spid="19460"/>
                                        </p:tgtEl>
                                        <p:attrNameLst>
                                          <p:attrName>ppt_h</p:attrName>
                                        </p:attrNameLst>
                                      </p:cBhvr>
                                      <p:tavLst>
                                        <p:tav tm="0">
                                          <p:val>
                                            <p:fltVal val="0"/>
                                          </p:val>
                                        </p:tav>
                                        <p:tav tm="100000">
                                          <p:val>
                                            <p:strVal val="#ppt_h"/>
                                          </p:val>
                                        </p:tav>
                                      </p:tavLst>
                                    </p:anim>
                                    <p:anim calcmode="lin" valueType="num">
                                      <p:cBhvr>
                                        <p:cTn id="9" dur="500" fill="hold"/>
                                        <p:tgtEl>
                                          <p:spTgt spid="19460"/>
                                        </p:tgtEl>
                                        <p:attrNameLst>
                                          <p:attrName>style.rotation</p:attrName>
                                        </p:attrNameLst>
                                      </p:cBhvr>
                                      <p:tavLst>
                                        <p:tav tm="0">
                                          <p:val>
                                            <p:fltVal val="360"/>
                                          </p:val>
                                        </p:tav>
                                        <p:tav tm="100000">
                                          <p:val>
                                            <p:fltVal val="0"/>
                                          </p:val>
                                        </p:tav>
                                      </p:tavLst>
                                    </p:anim>
                                    <p:animEffect filter="fade">
                                      <p:cBhvr>
                                        <p:cTn id="10" dur="500"/>
                                        <p:tgtEl>
                                          <p:spTgt spid="19460"/>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9466"/>
                                        </p:tgtEl>
                                        <p:attrNameLst>
                                          <p:attrName>style.visibility</p:attrName>
                                        </p:attrNameLst>
                                      </p:cBhvr>
                                      <p:to>
                                        <p:strVal val="visible"/>
                                      </p:to>
                                    </p:set>
                                    <p:anim calcmode="lin" valueType="num">
                                      <p:cBhvr>
                                        <p:cTn id="13" dur="500" fill="hold"/>
                                        <p:tgtEl>
                                          <p:spTgt spid="19466"/>
                                        </p:tgtEl>
                                        <p:attrNameLst>
                                          <p:attrName>ppt_w</p:attrName>
                                        </p:attrNameLst>
                                      </p:cBhvr>
                                      <p:tavLst>
                                        <p:tav tm="0">
                                          <p:val>
                                            <p:fltVal val="0"/>
                                          </p:val>
                                        </p:tav>
                                        <p:tav tm="100000">
                                          <p:val>
                                            <p:strVal val="#ppt_w"/>
                                          </p:val>
                                        </p:tav>
                                      </p:tavLst>
                                    </p:anim>
                                    <p:anim calcmode="lin" valueType="num">
                                      <p:cBhvr>
                                        <p:cTn id="14" dur="500" fill="hold"/>
                                        <p:tgtEl>
                                          <p:spTgt spid="19466"/>
                                        </p:tgtEl>
                                        <p:attrNameLst>
                                          <p:attrName>ppt_h</p:attrName>
                                        </p:attrNameLst>
                                      </p:cBhvr>
                                      <p:tavLst>
                                        <p:tav tm="0">
                                          <p:val>
                                            <p:fltVal val="0"/>
                                          </p:val>
                                        </p:tav>
                                        <p:tav tm="100000">
                                          <p:val>
                                            <p:strVal val="#ppt_h"/>
                                          </p:val>
                                        </p:tav>
                                      </p:tavLst>
                                    </p:anim>
                                    <p:anim calcmode="lin" valueType="num">
                                      <p:cBhvr>
                                        <p:cTn id="15" dur="500" fill="hold"/>
                                        <p:tgtEl>
                                          <p:spTgt spid="19466"/>
                                        </p:tgtEl>
                                        <p:attrNameLst>
                                          <p:attrName>style.rotation</p:attrName>
                                        </p:attrNameLst>
                                      </p:cBhvr>
                                      <p:tavLst>
                                        <p:tav tm="0">
                                          <p:val>
                                            <p:fltVal val="360"/>
                                          </p:val>
                                        </p:tav>
                                        <p:tav tm="100000">
                                          <p:val>
                                            <p:fltVal val="0"/>
                                          </p:val>
                                        </p:tav>
                                      </p:tavLst>
                                    </p:anim>
                                    <p:animEffect filter="fade">
                                      <p:cBhvr>
                                        <p:cTn id="16" dur="500"/>
                                        <p:tgtEl>
                                          <p:spTgt spid="19466"/>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9471"/>
                                        </p:tgtEl>
                                        <p:attrNameLst>
                                          <p:attrName>style.visibility</p:attrName>
                                        </p:attrNameLst>
                                      </p:cBhvr>
                                      <p:to>
                                        <p:strVal val="visible"/>
                                      </p:to>
                                    </p:set>
                                    <p:anim calcmode="lin" valueType="num">
                                      <p:cBhvr>
                                        <p:cTn id="19" dur="500" fill="hold"/>
                                        <p:tgtEl>
                                          <p:spTgt spid="19471"/>
                                        </p:tgtEl>
                                        <p:attrNameLst>
                                          <p:attrName>ppt_w</p:attrName>
                                        </p:attrNameLst>
                                      </p:cBhvr>
                                      <p:tavLst>
                                        <p:tav tm="0">
                                          <p:val>
                                            <p:fltVal val="0"/>
                                          </p:val>
                                        </p:tav>
                                        <p:tav tm="100000">
                                          <p:val>
                                            <p:strVal val="#ppt_w"/>
                                          </p:val>
                                        </p:tav>
                                      </p:tavLst>
                                    </p:anim>
                                    <p:anim calcmode="lin" valueType="num">
                                      <p:cBhvr>
                                        <p:cTn id="20" dur="500" fill="hold"/>
                                        <p:tgtEl>
                                          <p:spTgt spid="19471"/>
                                        </p:tgtEl>
                                        <p:attrNameLst>
                                          <p:attrName>ppt_h</p:attrName>
                                        </p:attrNameLst>
                                      </p:cBhvr>
                                      <p:tavLst>
                                        <p:tav tm="0">
                                          <p:val>
                                            <p:fltVal val="0"/>
                                          </p:val>
                                        </p:tav>
                                        <p:tav tm="100000">
                                          <p:val>
                                            <p:strVal val="#ppt_h"/>
                                          </p:val>
                                        </p:tav>
                                      </p:tavLst>
                                    </p:anim>
                                    <p:anim calcmode="lin" valueType="num">
                                      <p:cBhvr>
                                        <p:cTn id="21" dur="500" fill="hold"/>
                                        <p:tgtEl>
                                          <p:spTgt spid="19471"/>
                                        </p:tgtEl>
                                        <p:attrNameLst>
                                          <p:attrName>style.rotation</p:attrName>
                                        </p:attrNameLst>
                                      </p:cBhvr>
                                      <p:tavLst>
                                        <p:tav tm="0">
                                          <p:val>
                                            <p:fltVal val="360"/>
                                          </p:val>
                                        </p:tav>
                                        <p:tav tm="100000">
                                          <p:val>
                                            <p:fltVal val="0"/>
                                          </p:val>
                                        </p:tav>
                                      </p:tavLst>
                                    </p:anim>
                                    <p:animEffect filter="fade">
                                      <p:cBhvr>
                                        <p:cTn id="22" dur="500"/>
                                        <p:tgtEl>
                                          <p:spTgt spid="19471"/>
                                        </p:tgtEl>
                                      </p:cBhvr>
                                    </p:animEffect>
                                  </p:childTnLst>
                                </p:cTn>
                              </p:par>
                            </p:childTnLst>
                          </p:cTn>
                        </p:par>
                        <p:par>
                          <p:cTn id="23" fill="hold">
                            <p:stCondLst>
                              <p:cond delay="500"/>
                            </p:stCondLst>
                            <p:childTnLst>
                              <p:par>
                                <p:cTn id="24" presetID="12" presetClass="entr" presetSubtype="1" fill="hold" nodeType="afterEffect">
                                  <p:stCondLst>
                                    <p:cond delay="0"/>
                                  </p:stCondLst>
                                  <p:childTnLst>
                                    <p:set>
                                      <p:cBhvr>
                                        <p:cTn id="25" dur="1" fill="hold">
                                          <p:stCondLst>
                                            <p:cond delay="0"/>
                                          </p:stCondLst>
                                        </p:cTn>
                                        <p:tgtEl>
                                          <p:spTgt spid="19477"/>
                                        </p:tgtEl>
                                        <p:attrNameLst>
                                          <p:attrName>style.visibility</p:attrName>
                                        </p:attrNameLst>
                                      </p:cBhvr>
                                      <p:to>
                                        <p:strVal val="visible"/>
                                      </p:to>
                                    </p:set>
                                    <p:anim calcmode="lin" valueType="num">
                                      <p:cBhvr>
                                        <p:cTn id="26" dur="500"/>
                                        <p:tgtEl>
                                          <p:spTgt spid="19477"/>
                                        </p:tgtEl>
                                        <p:attrNameLst>
                                          <p:attrName>ppt_y</p:attrName>
                                        </p:attrNameLst>
                                      </p:cBhvr>
                                      <p:tavLst>
                                        <p:tav tm="0">
                                          <p:val>
                                            <p:strVal val="#ppt_y-#ppt_h*1.125000"/>
                                          </p:val>
                                        </p:tav>
                                        <p:tav tm="100000">
                                          <p:val>
                                            <p:strVal val="#ppt_y"/>
                                          </p:val>
                                        </p:tav>
                                      </p:tavLst>
                                    </p:anim>
                                    <p:animEffect filter="wipe(down)">
                                      <p:cBhvr>
                                        <p:cTn id="27" dur="500"/>
                                        <p:tgtEl>
                                          <p:spTgt spid="19477"/>
                                        </p:tgtEl>
                                      </p:cBhvr>
                                    </p:animEffect>
                                  </p:childTnLst>
                                </p:cTn>
                              </p:par>
                            </p:childTnLst>
                          </p:cTn>
                        </p:par>
                        <p:par>
                          <p:cTn id="28" fill="hold">
                            <p:stCondLst>
                              <p:cond delay="1000"/>
                            </p:stCondLst>
                            <p:childTnLst>
                              <p:par>
                                <p:cTn id="29" presetID="12" presetClass="entr" presetSubtype="1" fill="hold" nodeType="afterEffect">
                                  <p:stCondLst>
                                    <p:cond delay="0"/>
                                  </p:stCondLst>
                                  <p:childTnLst>
                                    <p:set>
                                      <p:cBhvr>
                                        <p:cTn id="30" dur="1" fill="hold">
                                          <p:stCondLst>
                                            <p:cond delay="0"/>
                                          </p:stCondLst>
                                        </p:cTn>
                                        <p:tgtEl>
                                          <p:spTgt spid="19480"/>
                                        </p:tgtEl>
                                        <p:attrNameLst>
                                          <p:attrName>style.visibility</p:attrName>
                                        </p:attrNameLst>
                                      </p:cBhvr>
                                      <p:to>
                                        <p:strVal val="visible"/>
                                      </p:to>
                                    </p:set>
                                    <p:anim calcmode="lin" valueType="num">
                                      <p:cBhvr>
                                        <p:cTn id="31" dur="500"/>
                                        <p:tgtEl>
                                          <p:spTgt spid="19480"/>
                                        </p:tgtEl>
                                        <p:attrNameLst>
                                          <p:attrName>ppt_y</p:attrName>
                                        </p:attrNameLst>
                                      </p:cBhvr>
                                      <p:tavLst>
                                        <p:tav tm="0">
                                          <p:val>
                                            <p:strVal val="#ppt_y-#ppt_h*1.125000"/>
                                          </p:val>
                                        </p:tav>
                                        <p:tav tm="100000">
                                          <p:val>
                                            <p:strVal val="#ppt_y"/>
                                          </p:val>
                                        </p:tav>
                                      </p:tavLst>
                                    </p:anim>
                                    <p:animEffect filter="wipe(down)">
                                      <p:cBhvr>
                                        <p:cTn id="32" dur="500"/>
                                        <p:tgtEl>
                                          <p:spTgt spid="19480"/>
                                        </p:tgtEl>
                                      </p:cBhvr>
                                    </p:animEffect>
                                  </p:childTnLst>
                                </p:cTn>
                              </p:par>
                            </p:childTnLst>
                          </p:cTn>
                        </p:par>
                        <p:par>
                          <p:cTn id="33" fill="hold">
                            <p:stCondLst>
                              <p:cond delay="1500"/>
                            </p:stCondLst>
                            <p:childTnLst>
                              <p:par>
                                <p:cTn id="34" presetID="12" presetClass="entr" presetSubtype="1" fill="hold" nodeType="afterEffect">
                                  <p:stCondLst>
                                    <p:cond delay="0"/>
                                  </p:stCondLst>
                                  <p:childTnLst>
                                    <p:set>
                                      <p:cBhvr>
                                        <p:cTn id="35" dur="1" fill="hold">
                                          <p:stCondLst>
                                            <p:cond delay="0"/>
                                          </p:stCondLst>
                                        </p:cTn>
                                        <p:tgtEl>
                                          <p:spTgt spid="19483"/>
                                        </p:tgtEl>
                                        <p:attrNameLst>
                                          <p:attrName>style.visibility</p:attrName>
                                        </p:attrNameLst>
                                      </p:cBhvr>
                                      <p:to>
                                        <p:strVal val="visible"/>
                                      </p:to>
                                    </p:set>
                                    <p:anim calcmode="lin" valueType="num">
                                      <p:cBhvr>
                                        <p:cTn id="36" dur="500"/>
                                        <p:tgtEl>
                                          <p:spTgt spid="19483"/>
                                        </p:tgtEl>
                                        <p:attrNameLst>
                                          <p:attrName>ppt_y</p:attrName>
                                        </p:attrNameLst>
                                      </p:cBhvr>
                                      <p:tavLst>
                                        <p:tav tm="0">
                                          <p:val>
                                            <p:strVal val="#ppt_y-#ppt_h*1.125000"/>
                                          </p:val>
                                        </p:tav>
                                        <p:tav tm="100000">
                                          <p:val>
                                            <p:strVal val="#ppt_y"/>
                                          </p:val>
                                        </p:tav>
                                      </p:tavLst>
                                    </p:anim>
                                    <p:animEffect filter="wipe(down)">
                                      <p:cBhvr>
                                        <p:cTn id="37" dur="500"/>
                                        <p:tgtEl>
                                          <p:spTgt spid="19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4"/>
          <p:cNvSpPr txBox="1">
            <a:spLocks noGrp="1"/>
          </p:cNvSpPr>
          <p:nvPr>
            <p:ph type="sldNum" sz="quarter" idx="4"/>
          </p:nvPr>
        </p:nvSpPr>
        <p:spPr>
          <a:xfrm>
            <a:off x="6553200" y="4767263"/>
            <a:ext cx="2133600" cy="274637"/>
          </a:xfrm>
          <a:ln/>
        </p:spPr>
        <p:txBody>
          <a:bodyPr anchor="ctr"/>
          <a:lstStyle/>
          <a:p>
            <a:pPr marL="0" indent="0" algn="r" eaLnBrk="1" hangingPunct="1">
              <a:spcBef>
                <a:spcPct val="0"/>
              </a:spcBef>
              <a:buNone/>
            </a:pPr>
            <a:fld id="{9A0DB2DC-4C9A-4742-B13C-FB6460FD3503}" type="slidenum">
              <a:rPr lang="zh-CN" altLang="en-US" sz="1200" dirty="0">
                <a:solidFill>
                  <a:srgbClr val="898989"/>
                </a:solidFill>
                <a:latin typeface="Arial" panose="020B0604020202020204" pitchFamily="34" charset="0"/>
                <a:ea typeface="+mn-ea"/>
                <a:cs typeface="+mn-cs"/>
                <a:sym typeface="Calibri" panose="020F0502020204030204" pitchFamily="34" charset="0"/>
              </a:rPr>
              <a:t>15</a:t>
            </a:fld>
            <a:endParaRPr lang="zh-CN" altLang="en-US" sz="1200" dirty="0">
              <a:solidFill>
                <a:srgbClr val="898989"/>
              </a:solidFill>
              <a:latin typeface="Arial" panose="020B0604020202020204" pitchFamily="34" charset="0"/>
              <a:ea typeface="+mn-ea"/>
              <a:cs typeface="+mn-cs"/>
              <a:sym typeface="Calibri" panose="020F0502020204030204" pitchFamily="34" charset="0"/>
            </a:endParaRPr>
          </a:p>
        </p:txBody>
      </p:sp>
      <p:sp>
        <p:nvSpPr>
          <p:cNvPr id="31747" name="矩形 11"/>
          <p:cNvSpPr/>
          <p:nvPr/>
        </p:nvSpPr>
        <p:spPr>
          <a:xfrm>
            <a:off x="682625" y="146050"/>
            <a:ext cx="18970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LOGO</a:t>
            </a:r>
            <a:endParaRPr lang="zh-CN" altLang="en-US"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0484" name="矩形 14"/>
          <p:cNvSpPr/>
          <p:nvPr/>
        </p:nvSpPr>
        <p:spPr>
          <a:xfrm>
            <a:off x="577850" y="2894013"/>
            <a:ext cx="2625725" cy="46196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24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单击此处添加标题</a:t>
            </a:r>
            <a:endParaRPr lang="zh-CN" altLang="en-US" sz="1800" dirty="0">
              <a:latin typeface="Arial" panose="020B0604020202020204" pitchFamily="34" charset="0"/>
            </a:endParaRPr>
          </a:p>
        </p:txBody>
      </p:sp>
      <p:grpSp>
        <p:nvGrpSpPr>
          <p:cNvPr id="20485" name="组合 15"/>
          <p:cNvGrpSpPr/>
          <p:nvPr/>
        </p:nvGrpSpPr>
        <p:grpSpPr>
          <a:xfrm>
            <a:off x="2489200" y="915988"/>
            <a:ext cx="6043613" cy="3344862"/>
            <a:chOff x="0" y="0"/>
            <a:chExt cx="6043665" cy="3345872"/>
          </a:xfrm>
        </p:grpSpPr>
        <p:grpSp>
          <p:nvGrpSpPr>
            <p:cNvPr id="31751" name="Group 2"/>
            <p:cNvGrpSpPr>
              <a:grpSpLocks noChangeAspect="1"/>
            </p:cNvGrpSpPr>
            <p:nvPr/>
          </p:nvGrpSpPr>
          <p:grpSpPr>
            <a:xfrm>
              <a:off x="0" y="0"/>
              <a:ext cx="6043665" cy="3345872"/>
              <a:chOff x="0" y="0"/>
              <a:chExt cx="8399866" cy="4651514"/>
            </a:xfrm>
          </p:grpSpPr>
          <p:sp>
            <p:nvSpPr>
              <p:cNvPr id="31779" name="Oval 9"/>
              <p:cNvSpPr>
                <a:spLocks noChangeAspect="1"/>
              </p:cNvSpPr>
              <p:nvPr/>
            </p:nvSpPr>
            <p:spPr>
              <a:xfrm>
                <a:off x="2021939" y="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0" name="Oval 10"/>
              <p:cNvSpPr>
                <a:spLocks noChangeAspect="1"/>
              </p:cNvSpPr>
              <p:nvPr/>
            </p:nvSpPr>
            <p:spPr>
              <a:xfrm>
                <a:off x="2133515" y="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1" name="Oval 11"/>
              <p:cNvSpPr>
                <a:spLocks noChangeAspect="1"/>
              </p:cNvSpPr>
              <p:nvPr/>
            </p:nvSpPr>
            <p:spPr>
              <a:xfrm>
                <a:off x="2246598" y="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2" name="Oval 12"/>
              <p:cNvSpPr>
                <a:spLocks noChangeAspect="1"/>
              </p:cNvSpPr>
              <p:nvPr/>
            </p:nvSpPr>
            <p:spPr>
              <a:xfrm>
                <a:off x="2358174" y="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3" name="Oval 13"/>
              <p:cNvSpPr>
                <a:spLocks noChangeAspect="1"/>
              </p:cNvSpPr>
              <p:nvPr/>
            </p:nvSpPr>
            <p:spPr>
              <a:xfrm>
                <a:off x="2695918" y="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4" name="Oval 14"/>
              <p:cNvSpPr>
                <a:spLocks noChangeAspect="1"/>
              </p:cNvSpPr>
              <p:nvPr/>
            </p:nvSpPr>
            <p:spPr>
              <a:xfrm>
                <a:off x="2809002" y="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5" name="Oval 15"/>
              <p:cNvSpPr>
                <a:spLocks noChangeAspect="1"/>
              </p:cNvSpPr>
              <p:nvPr/>
            </p:nvSpPr>
            <p:spPr>
              <a:xfrm>
                <a:off x="2920578" y="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6" name="Oval 16"/>
              <p:cNvSpPr>
                <a:spLocks noChangeAspect="1"/>
              </p:cNvSpPr>
              <p:nvPr/>
            </p:nvSpPr>
            <p:spPr>
              <a:xfrm>
                <a:off x="3033662" y="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7" name="Oval 17"/>
              <p:cNvSpPr>
                <a:spLocks noChangeAspect="1"/>
              </p:cNvSpPr>
              <p:nvPr/>
            </p:nvSpPr>
            <p:spPr>
              <a:xfrm>
                <a:off x="3145238" y="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8" name="Oval 18"/>
              <p:cNvSpPr>
                <a:spLocks noChangeAspect="1"/>
              </p:cNvSpPr>
              <p:nvPr/>
            </p:nvSpPr>
            <p:spPr>
              <a:xfrm>
                <a:off x="3258322" y="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89" name="Oval 19"/>
              <p:cNvSpPr>
                <a:spLocks noChangeAspect="1"/>
              </p:cNvSpPr>
              <p:nvPr/>
            </p:nvSpPr>
            <p:spPr>
              <a:xfrm>
                <a:off x="3369898" y="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0" name="Oval 20"/>
              <p:cNvSpPr>
                <a:spLocks noChangeAspect="1"/>
              </p:cNvSpPr>
              <p:nvPr/>
            </p:nvSpPr>
            <p:spPr>
              <a:xfrm>
                <a:off x="3482981" y="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1" name="Oval 21"/>
              <p:cNvSpPr>
                <a:spLocks noChangeAspect="1"/>
              </p:cNvSpPr>
              <p:nvPr/>
            </p:nvSpPr>
            <p:spPr>
              <a:xfrm>
                <a:off x="3594557" y="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2" name="Oval 22"/>
              <p:cNvSpPr>
                <a:spLocks noChangeAspect="1"/>
              </p:cNvSpPr>
              <p:nvPr/>
            </p:nvSpPr>
            <p:spPr>
              <a:xfrm>
                <a:off x="6178899" y="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3" name="Oval 23"/>
              <p:cNvSpPr>
                <a:spLocks noChangeAspect="1"/>
              </p:cNvSpPr>
              <p:nvPr/>
            </p:nvSpPr>
            <p:spPr>
              <a:xfrm>
                <a:off x="1797279"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4" name="Oval 24"/>
              <p:cNvSpPr>
                <a:spLocks noChangeAspect="1"/>
              </p:cNvSpPr>
              <p:nvPr/>
            </p:nvSpPr>
            <p:spPr>
              <a:xfrm>
                <a:off x="1908855"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5" name="Oval 25"/>
              <p:cNvSpPr>
                <a:spLocks noChangeAspect="1"/>
              </p:cNvSpPr>
              <p:nvPr/>
            </p:nvSpPr>
            <p:spPr>
              <a:xfrm>
                <a:off x="2021939"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6" name="Oval 26"/>
              <p:cNvSpPr>
                <a:spLocks noChangeAspect="1"/>
              </p:cNvSpPr>
              <p:nvPr/>
            </p:nvSpPr>
            <p:spPr>
              <a:xfrm>
                <a:off x="2133515"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7" name="Oval 27"/>
              <p:cNvSpPr>
                <a:spLocks noChangeAspect="1"/>
              </p:cNvSpPr>
              <p:nvPr/>
            </p:nvSpPr>
            <p:spPr>
              <a:xfrm>
                <a:off x="2246598"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8" name="Oval 28"/>
              <p:cNvSpPr>
                <a:spLocks noChangeAspect="1"/>
              </p:cNvSpPr>
              <p:nvPr/>
            </p:nvSpPr>
            <p:spPr>
              <a:xfrm>
                <a:off x="2471259"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99" name="Oval 29"/>
              <p:cNvSpPr>
                <a:spLocks noChangeAspect="1"/>
              </p:cNvSpPr>
              <p:nvPr/>
            </p:nvSpPr>
            <p:spPr>
              <a:xfrm>
                <a:off x="2582835"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0" name="Oval 30"/>
              <p:cNvSpPr>
                <a:spLocks noChangeAspect="1"/>
              </p:cNvSpPr>
              <p:nvPr/>
            </p:nvSpPr>
            <p:spPr>
              <a:xfrm>
                <a:off x="2695918"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1" name="Oval 31"/>
              <p:cNvSpPr>
                <a:spLocks noChangeAspect="1"/>
              </p:cNvSpPr>
              <p:nvPr/>
            </p:nvSpPr>
            <p:spPr>
              <a:xfrm>
                <a:off x="2809002"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2" name="Oval 32"/>
              <p:cNvSpPr>
                <a:spLocks noChangeAspect="1"/>
              </p:cNvSpPr>
              <p:nvPr/>
            </p:nvSpPr>
            <p:spPr>
              <a:xfrm>
                <a:off x="2920578"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3" name="Oval 33"/>
              <p:cNvSpPr>
                <a:spLocks noChangeAspect="1"/>
              </p:cNvSpPr>
              <p:nvPr/>
            </p:nvSpPr>
            <p:spPr>
              <a:xfrm>
                <a:off x="3033662"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4" name="Oval 34"/>
              <p:cNvSpPr>
                <a:spLocks noChangeAspect="1"/>
              </p:cNvSpPr>
              <p:nvPr/>
            </p:nvSpPr>
            <p:spPr>
              <a:xfrm>
                <a:off x="3145238"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5" name="Oval 35"/>
              <p:cNvSpPr>
                <a:spLocks noChangeAspect="1"/>
              </p:cNvSpPr>
              <p:nvPr/>
            </p:nvSpPr>
            <p:spPr>
              <a:xfrm>
                <a:off x="3258322"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6" name="Oval 36"/>
              <p:cNvSpPr>
                <a:spLocks noChangeAspect="1"/>
              </p:cNvSpPr>
              <p:nvPr/>
            </p:nvSpPr>
            <p:spPr>
              <a:xfrm>
                <a:off x="3369898"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7" name="Oval 37"/>
              <p:cNvSpPr>
                <a:spLocks noChangeAspect="1"/>
              </p:cNvSpPr>
              <p:nvPr/>
            </p:nvSpPr>
            <p:spPr>
              <a:xfrm>
                <a:off x="3482981"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8" name="Oval 38"/>
              <p:cNvSpPr>
                <a:spLocks noChangeAspect="1"/>
              </p:cNvSpPr>
              <p:nvPr/>
            </p:nvSpPr>
            <p:spPr>
              <a:xfrm>
                <a:off x="4268537"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09" name="Oval 39"/>
              <p:cNvSpPr>
                <a:spLocks noChangeAspect="1"/>
              </p:cNvSpPr>
              <p:nvPr/>
            </p:nvSpPr>
            <p:spPr>
              <a:xfrm>
                <a:off x="4381621"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0" name="Oval 40"/>
              <p:cNvSpPr>
                <a:spLocks noChangeAspect="1"/>
              </p:cNvSpPr>
              <p:nvPr/>
            </p:nvSpPr>
            <p:spPr>
              <a:xfrm>
                <a:off x="6067323"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1" name="Oval 41"/>
              <p:cNvSpPr>
                <a:spLocks noChangeAspect="1"/>
              </p:cNvSpPr>
              <p:nvPr/>
            </p:nvSpPr>
            <p:spPr>
              <a:xfrm>
                <a:off x="6178899" y="104037"/>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2" name="Oval 42"/>
              <p:cNvSpPr>
                <a:spLocks noChangeAspect="1"/>
              </p:cNvSpPr>
              <p:nvPr/>
            </p:nvSpPr>
            <p:spPr>
              <a:xfrm>
                <a:off x="6291984" y="104037"/>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3" name="Oval 43"/>
              <p:cNvSpPr>
                <a:spLocks noChangeAspect="1"/>
              </p:cNvSpPr>
              <p:nvPr/>
            </p:nvSpPr>
            <p:spPr>
              <a:xfrm>
                <a:off x="1123300"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4" name="Oval 44"/>
              <p:cNvSpPr>
                <a:spLocks noChangeAspect="1"/>
              </p:cNvSpPr>
              <p:nvPr/>
            </p:nvSpPr>
            <p:spPr>
              <a:xfrm>
                <a:off x="1234876"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5" name="Oval 45"/>
              <p:cNvSpPr>
                <a:spLocks noChangeAspect="1"/>
              </p:cNvSpPr>
              <p:nvPr/>
            </p:nvSpPr>
            <p:spPr>
              <a:xfrm>
                <a:off x="1347959" y="20807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6" name="Oval 46"/>
              <p:cNvSpPr>
                <a:spLocks noChangeAspect="1"/>
              </p:cNvSpPr>
              <p:nvPr/>
            </p:nvSpPr>
            <p:spPr>
              <a:xfrm>
                <a:off x="1459535" y="20807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7" name="Oval 47"/>
              <p:cNvSpPr>
                <a:spLocks noChangeAspect="1"/>
              </p:cNvSpPr>
              <p:nvPr/>
            </p:nvSpPr>
            <p:spPr>
              <a:xfrm>
                <a:off x="1572619"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8" name="Oval 48"/>
              <p:cNvSpPr>
                <a:spLocks noChangeAspect="1"/>
              </p:cNvSpPr>
              <p:nvPr/>
            </p:nvSpPr>
            <p:spPr>
              <a:xfrm>
                <a:off x="1797279" y="20807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19" name="Oval 49"/>
              <p:cNvSpPr>
                <a:spLocks noChangeAspect="1"/>
              </p:cNvSpPr>
              <p:nvPr/>
            </p:nvSpPr>
            <p:spPr>
              <a:xfrm>
                <a:off x="1908855" y="20807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0" name="Oval 50"/>
              <p:cNvSpPr>
                <a:spLocks noChangeAspect="1"/>
              </p:cNvSpPr>
              <p:nvPr/>
            </p:nvSpPr>
            <p:spPr>
              <a:xfrm>
                <a:off x="2021939"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1" name="Oval 51"/>
              <p:cNvSpPr>
                <a:spLocks noChangeAspect="1"/>
              </p:cNvSpPr>
              <p:nvPr/>
            </p:nvSpPr>
            <p:spPr>
              <a:xfrm>
                <a:off x="2133515"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2" name="Oval 52"/>
              <p:cNvSpPr>
                <a:spLocks noChangeAspect="1"/>
              </p:cNvSpPr>
              <p:nvPr/>
            </p:nvSpPr>
            <p:spPr>
              <a:xfrm>
                <a:off x="2358174" y="20807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3" name="Oval 53"/>
              <p:cNvSpPr>
                <a:spLocks noChangeAspect="1"/>
              </p:cNvSpPr>
              <p:nvPr/>
            </p:nvSpPr>
            <p:spPr>
              <a:xfrm>
                <a:off x="2471259"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4" name="Oval 54"/>
              <p:cNvSpPr>
                <a:spLocks noChangeAspect="1"/>
              </p:cNvSpPr>
              <p:nvPr/>
            </p:nvSpPr>
            <p:spPr>
              <a:xfrm>
                <a:off x="2582835"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5" name="Oval 55"/>
              <p:cNvSpPr>
                <a:spLocks noChangeAspect="1"/>
              </p:cNvSpPr>
              <p:nvPr/>
            </p:nvSpPr>
            <p:spPr>
              <a:xfrm>
                <a:off x="2695918" y="20807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6" name="Oval 56"/>
              <p:cNvSpPr>
                <a:spLocks noChangeAspect="1"/>
              </p:cNvSpPr>
              <p:nvPr/>
            </p:nvSpPr>
            <p:spPr>
              <a:xfrm>
                <a:off x="2809002"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7" name="Oval 57"/>
              <p:cNvSpPr>
                <a:spLocks noChangeAspect="1"/>
              </p:cNvSpPr>
              <p:nvPr/>
            </p:nvSpPr>
            <p:spPr>
              <a:xfrm>
                <a:off x="2920578"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8" name="Oval 58"/>
              <p:cNvSpPr>
                <a:spLocks noChangeAspect="1"/>
              </p:cNvSpPr>
              <p:nvPr/>
            </p:nvSpPr>
            <p:spPr>
              <a:xfrm>
                <a:off x="3033662" y="20807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29" name="Oval 59"/>
              <p:cNvSpPr>
                <a:spLocks noChangeAspect="1"/>
              </p:cNvSpPr>
              <p:nvPr/>
            </p:nvSpPr>
            <p:spPr>
              <a:xfrm>
                <a:off x="3145238" y="20807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0" name="Oval 60"/>
              <p:cNvSpPr>
                <a:spLocks noChangeAspect="1"/>
              </p:cNvSpPr>
              <p:nvPr/>
            </p:nvSpPr>
            <p:spPr>
              <a:xfrm>
                <a:off x="3258322"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1" name="Oval 61"/>
              <p:cNvSpPr>
                <a:spLocks noChangeAspect="1"/>
              </p:cNvSpPr>
              <p:nvPr/>
            </p:nvSpPr>
            <p:spPr>
              <a:xfrm>
                <a:off x="3369898"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2" name="Oval 62"/>
              <p:cNvSpPr>
                <a:spLocks noChangeAspect="1"/>
              </p:cNvSpPr>
              <p:nvPr/>
            </p:nvSpPr>
            <p:spPr>
              <a:xfrm>
                <a:off x="4268537"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3" name="Oval 63"/>
              <p:cNvSpPr>
                <a:spLocks noChangeAspect="1"/>
              </p:cNvSpPr>
              <p:nvPr/>
            </p:nvSpPr>
            <p:spPr>
              <a:xfrm>
                <a:off x="6291984"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4" name="Oval 64"/>
              <p:cNvSpPr>
                <a:spLocks noChangeAspect="1"/>
              </p:cNvSpPr>
              <p:nvPr/>
            </p:nvSpPr>
            <p:spPr>
              <a:xfrm>
                <a:off x="6403560" y="20807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5" name="Oval 65"/>
              <p:cNvSpPr>
                <a:spLocks noChangeAspect="1"/>
              </p:cNvSpPr>
              <p:nvPr/>
            </p:nvSpPr>
            <p:spPr>
              <a:xfrm>
                <a:off x="1010215"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6" name="Oval 66"/>
              <p:cNvSpPr>
                <a:spLocks noChangeAspect="1"/>
              </p:cNvSpPr>
              <p:nvPr/>
            </p:nvSpPr>
            <p:spPr>
              <a:xfrm>
                <a:off x="1123300"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7" name="Oval 67"/>
              <p:cNvSpPr>
                <a:spLocks noChangeAspect="1"/>
              </p:cNvSpPr>
              <p:nvPr/>
            </p:nvSpPr>
            <p:spPr>
              <a:xfrm>
                <a:off x="1234876"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8" name="Oval 68"/>
              <p:cNvSpPr>
                <a:spLocks noChangeAspect="1"/>
              </p:cNvSpPr>
              <p:nvPr/>
            </p:nvSpPr>
            <p:spPr>
              <a:xfrm>
                <a:off x="1347959"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39" name="Oval 69"/>
              <p:cNvSpPr>
                <a:spLocks noChangeAspect="1"/>
              </p:cNvSpPr>
              <p:nvPr/>
            </p:nvSpPr>
            <p:spPr>
              <a:xfrm>
                <a:off x="1459535"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0" name="Oval 70"/>
              <p:cNvSpPr>
                <a:spLocks noChangeAspect="1"/>
              </p:cNvSpPr>
              <p:nvPr/>
            </p:nvSpPr>
            <p:spPr>
              <a:xfrm>
                <a:off x="1572619"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1" name="Oval 71"/>
              <p:cNvSpPr>
                <a:spLocks noChangeAspect="1"/>
              </p:cNvSpPr>
              <p:nvPr/>
            </p:nvSpPr>
            <p:spPr>
              <a:xfrm>
                <a:off x="1684195"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2" name="Oval 72"/>
              <p:cNvSpPr>
                <a:spLocks noChangeAspect="1"/>
              </p:cNvSpPr>
              <p:nvPr/>
            </p:nvSpPr>
            <p:spPr>
              <a:xfrm>
                <a:off x="1797279"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3" name="Oval 73"/>
              <p:cNvSpPr>
                <a:spLocks noChangeAspect="1"/>
              </p:cNvSpPr>
              <p:nvPr/>
            </p:nvSpPr>
            <p:spPr>
              <a:xfrm>
                <a:off x="1908855"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4" name="Oval 74"/>
              <p:cNvSpPr>
                <a:spLocks noChangeAspect="1"/>
              </p:cNvSpPr>
              <p:nvPr/>
            </p:nvSpPr>
            <p:spPr>
              <a:xfrm>
                <a:off x="2021939"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5" name="Oval 75"/>
              <p:cNvSpPr>
                <a:spLocks noChangeAspect="1"/>
              </p:cNvSpPr>
              <p:nvPr/>
            </p:nvSpPr>
            <p:spPr>
              <a:xfrm>
                <a:off x="2358174"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6" name="Oval 76"/>
              <p:cNvSpPr>
                <a:spLocks noChangeAspect="1"/>
              </p:cNvSpPr>
              <p:nvPr/>
            </p:nvSpPr>
            <p:spPr>
              <a:xfrm>
                <a:off x="2471259"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7" name="Oval 77"/>
              <p:cNvSpPr>
                <a:spLocks noChangeAspect="1"/>
              </p:cNvSpPr>
              <p:nvPr/>
            </p:nvSpPr>
            <p:spPr>
              <a:xfrm>
                <a:off x="2582835"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8" name="Oval 78"/>
              <p:cNvSpPr>
                <a:spLocks noChangeAspect="1"/>
              </p:cNvSpPr>
              <p:nvPr/>
            </p:nvSpPr>
            <p:spPr>
              <a:xfrm>
                <a:off x="2695918"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49" name="Oval 79"/>
              <p:cNvSpPr>
                <a:spLocks noChangeAspect="1"/>
              </p:cNvSpPr>
              <p:nvPr/>
            </p:nvSpPr>
            <p:spPr>
              <a:xfrm>
                <a:off x="2809002"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0" name="Oval 80"/>
              <p:cNvSpPr>
                <a:spLocks noChangeAspect="1"/>
              </p:cNvSpPr>
              <p:nvPr/>
            </p:nvSpPr>
            <p:spPr>
              <a:xfrm>
                <a:off x="2920578"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1" name="Oval 81"/>
              <p:cNvSpPr>
                <a:spLocks noChangeAspect="1"/>
              </p:cNvSpPr>
              <p:nvPr/>
            </p:nvSpPr>
            <p:spPr>
              <a:xfrm>
                <a:off x="3033662"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2" name="Oval 82"/>
              <p:cNvSpPr>
                <a:spLocks noChangeAspect="1"/>
              </p:cNvSpPr>
              <p:nvPr/>
            </p:nvSpPr>
            <p:spPr>
              <a:xfrm>
                <a:off x="3145238"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3" name="Oval 83"/>
              <p:cNvSpPr>
                <a:spLocks noChangeAspect="1"/>
              </p:cNvSpPr>
              <p:nvPr/>
            </p:nvSpPr>
            <p:spPr>
              <a:xfrm>
                <a:off x="3258322"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4" name="Oval 84"/>
              <p:cNvSpPr>
                <a:spLocks noChangeAspect="1"/>
              </p:cNvSpPr>
              <p:nvPr/>
            </p:nvSpPr>
            <p:spPr>
              <a:xfrm>
                <a:off x="3369898"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5" name="Oval 85"/>
              <p:cNvSpPr>
                <a:spLocks noChangeAspect="1"/>
              </p:cNvSpPr>
              <p:nvPr/>
            </p:nvSpPr>
            <p:spPr>
              <a:xfrm>
                <a:off x="5391836"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6" name="Oval 86"/>
              <p:cNvSpPr>
                <a:spLocks noChangeAspect="1"/>
              </p:cNvSpPr>
              <p:nvPr/>
            </p:nvSpPr>
            <p:spPr>
              <a:xfrm>
                <a:off x="5504920"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7" name="Oval 87"/>
              <p:cNvSpPr>
                <a:spLocks noChangeAspect="1"/>
              </p:cNvSpPr>
              <p:nvPr/>
            </p:nvSpPr>
            <p:spPr>
              <a:xfrm>
                <a:off x="6178899"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8" name="Oval 88"/>
              <p:cNvSpPr>
                <a:spLocks noChangeAspect="1"/>
              </p:cNvSpPr>
              <p:nvPr/>
            </p:nvSpPr>
            <p:spPr>
              <a:xfrm>
                <a:off x="6291984"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59" name="Oval 89"/>
              <p:cNvSpPr>
                <a:spLocks noChangeAspect="1"/>
              </p:cNvSpPr>
              <p:nvPr/>
            </p:nvSpPr>
            <p:spPr>
              <a:xfrm>
                <a:off x="6403560"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0" name="Oval 90"/>
              <p:cNvSpPr>
                <a:spLocks noChangeAspect="1"/>
              </p:cNvSpPr>
              <p:nvPr/>
            </p:nvSpPr>
            <p:spPr>
              <a:xfrm>
                <a:off x="6516643"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1" name="Oval 91"/>
              <p:cNvSpPr>
                <a:spLocks noChangeAspect="1"/>
              </p:cNvSpPr>
              <p:nvPr/>
            </p:nvSpPr>
            <p:spPr>
              <a:xfrm>
                <a:off x="7190623"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2" name="Oval 92"/>
              <p:cNvSpPr>
                <a:spLocks noChangeAspect="1"/>
              </p:cNvSpPr>
              <p:nvPr/>
            </p:nvSpPr>
            <p:spPr>
              <a:xfrm>
                <a:off x="7302199" y="31211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3" name="Oval 93"/>
              <p:cNvSpPr>
                <a:spLocks noChangeAspect="1"/>
              </p:cNvSpPr>
              <p:nvPr/>
            </p:nvSpPr>
            <p:spPr>
              <a:xfrm>
                <a:off x="7415282" y="31211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4" name="Oval 94"/>
              <p:cNvSpPr>
                <a:spLocks noChangeAspect="1"/>
              </p:cNvSpPr>
              <p:nvPr/>
            </p:nvSpPr>
            <p:spPr>
              <a:xfrm>
                <a:off x="1010215"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5" name="Oval 95"/>
              <p:cNvSpPr>
                <a:spLocks noChangeAspect="1"/>
              </p:cNvSpPr>
              <p:nvPr/>
            </p:nvSpPr>
            <p:spPr>
              <a:xfrm>
                <a:off x="1123300"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6" name="Oval 96"/>
              <p:cNvSpPr>
                <a:spLocks noChangeAspect="1"/>
              </p:cNvSpPr>
              <p:nvPr/>
            </p:nvSpPr>
            <p:spPr>
              <a:xfrm>
                <a:off x="1234876"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7" name="Oval 97"/>
              <p:cNvSpPr>
                <a:spLocks noChangeAspect="1"/>
              </p:cNvSpPr>
              <p:nvPr/>
            </p:nvSpPr>
            <p:spPr>
              <a:xfrm>
                <a:off x="1347959"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8" name="Oval 98"/>
              <p:cNvSpPr>
                <a:spLocks noChangeAspect="1"/>
              </p:cNvSpPr>
              <p:nvPr/>
            </p:nvSpPr>
            <p:spPr>
              <a:xfrm>
                <a:off x="1459535"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69" name="Oval 99"/>
              <p:cNvSpPr>
                <a:spLocks noChangeAspect="1"/>
              </p:cNvSpPr>
              <p:nvPr/>
            </p:nvSpPr>
            <p:spPr>
              <a:xfrm>
                <a:off x="1572619"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0" name="Oval 100"/>
              <p:cNvSpPr>
                <a:spLocks noChangeAspect="1"/>
              </p:cNvSpPr>
              <p:nvPr/>
            </p:nvSpPr>
            <p:spPr>
              <a:xfrm>
                <a:off x="1684195"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1" name="Oval 101"/>
              <p:cNvSpPr>
                <a:spLocks noChangeAspect="1"/>
              </p:cNvSpPr>
              <p:nvPr/>
            </p:nvSpPr>
            <p:spPr>
              <a:xfrm>
                <a:off x="1797279"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2" name="Oval 102"/>
              <p:cNvSpPr>
                <a:spLocks noChangeAspect="1"/>
              </p:cNvSpPr>
              <p:nvPr/>
            </p:nvSpPr>
            <p:spPr>
              <a:xfrm>
                <a:off x="1908855"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3" name="Oval 103"/>
              <p:cNvSpPr>
                <a:spLocks noChangeAspect="1"/>
              </p:cNvSpPr>
              <p:nvPr/>
            </p:nvSpPr>
            <p:spPr>
              <a:xfrm>
                <a:off x="2021939"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4" name="Oval 104"/>
              <p:cNvSpPr>
                <a:spLocks noChangeAspect="1"/>
              </p:cNvSpPr>
              <p:nvPr/>
            </p:nvSpPr>
            <p:spPr>
              <a:xfrm>
                <a:off x="2695918"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5" name="Oval 105"/>
              <p:cNvSpPr>
                <a:spLocks noChangeAspect="1"/>
              </p:cNvSpPr>
              <p:nvPr/>
            </p:nvSpPr>
            <p:spPr>
              <a:xfrm>
                <a:off x="2809002"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6" name="Oval 106"/>
              <p:cNvSpPr>
                <a:spLocks noChangeAspect="1"/>
              </p:cNvSpPr>
              <p:nvPr/>
            </p:nvSpPr>
            <p:spPr>
              <a:xfrm>
                <a:off x="2920578"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7" name="Oval 107"/>
              <p:cNvSpPr>
                <a:spLocks noChangeAspect="1"/>
              </p:cNvSpPr>
              <p:nvPr/>
            </p:nvSpPr>
            <p:spPr>
              <a:xfrm>
                <a:off x="3033662"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8" name="Oval 108"/>
              <p:cNvSpPr>
                <a:spLocks noChangeAspect="1"/>
              </p:cNvSpPr>
              <p:nvPr/>
            </p:nvSpPr>
            <p:spPr>
              <a:xfrm>
                <a:off x="3145238"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79" name="Oval 109"/>
              <p:cNvSpPr>
                <a:spLocks noChangeAspect="1"/>
              </p:cNvSpPr>
              <p:nvPr/>
            </p:nvSpPr>
            <p:spPr>
              <a:xfrm>
                <a:off x="3258322"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0" name="Oval 110"/>
              <p:cNvSpPr>
                <a:spLocks noChangeAspect="1"/>
              </p:cNvSpPr>
              <p:nvPr/>
            </p:nvSpPr>
            <p:spPr>
              <a:xfrm>
                <a:off x="3369898"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1" name="Oval 111"/>
              <p:cNvSpPr>
                <a:spLocks noChangeAspect="1"/>
              </p:cNvSpPr>
              <p:nvPr/>
            </p:nvSpPr>
            <p:spPr>
              <a:xfrm>
                <a:off x="5280260"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2" name="Oval 112"/>
              <p:cNvSpPr>
                <a:spLocks noChangeAspect="1"/>
              </p:cNvSpPr>
              <p:nvPr/>
            </p:nvSpPr>
            <p:spPr>
              <a:xfrm>
                <a:off x="5842664"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3" name="Oval 113"/>
              <p:cNvSpPr>
                <a:spLocks noChangeAspect="1"/>
              </p:cNvSpPr>
              <p:nvPr/>
            </p:nvSpPr>
            <p:spPr>
              <a:xfrm>
                <a:off x="5954240"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4" name="Oval 114"/>
              <p:cNvSpPr>
                <a:spLocks noChangeAspect="1"/>
              </p:cNvSpPr>
              <p:nvPr/>
            </p:nvSpPr>
            <p:spPr>
              <a:xfrm>
                <a:off x="6067323"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5" name="Oval 115"/>
              <p:cNvSpPr>
                <a:spLocks noChangeAspect="1"/>
              </p:cNvSpPr>
              <p:nvPr/>
            </p:nvSpPr>
            <p:spPr>
              <a:xfrm>
                <a:off x="6178899"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6" name="Oval 116"/>
              <p:cNvSpPr>
                <a:spLocks noChangeAspect="1"/>
              </p:cNvSpPr>
              <p:nvPr/>
            </p:nvSpPr>
            <p:spPr>
              <a:xfrm>
                <a:off x="6291984"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7" name="Oval 117"/>
              <p:cNvSpPr>
                <a:spLocks noChangeAspect="1"/>
              </p:cNvSpPr>
              <p:nvPr/>
            </p:nvSpPr>
            <p:spPr>
              <a:xfrm>
                <a:off x="6403560"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8" name="Oval 118"/>
              <p:cNvSpPr>
                <a:spLocks noChangeAspect="1"/>
              </p:cNvSpPr>
              <p:nvPr/>
            </p:nvSpPr>
            <p:spPr>
              <a:xfrm>
                <a:off x="6516643"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89" name="Oval 119"/>
              <p:cNvSpPr>
                <a:spLocks noChangeAspect="1"/>
              </p:cNvSpPr>
              <p:nvPr/>
            </p:nvSpPr>
            <p:spPr>
              <a:xfrm>
                <a:off x="6628219" y="41614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0" name="Oval 120"/>
              <p:cNvSpPr>
                <a:spLocks noChangeAspect="1"/>
              </p:cNvSpPr>
              <p:nvPr/>
            </p:nvSpPr>
            <p:spPr>
              <a:xfrm>
                <a:off x="6741303"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1" name="Oval 121"/>
              <p:cNvSpPr>
                <a:spLocks noChangeAspect="1"/>
              </p:cNvSpPr>
              <p:nvPr/>
            </p:nvSpPr>
            <p:spPr>
              <a:xfrm>
                <a:off x="6852879"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2" name="Oval 122"/>
              <p:cNvSpPr>
                <a:spLocks noChangeAspect="1"/>
              </p:cNvSpPr>
              <p:nvPr/>
            </p:nvSpPr>
            <p:spPr>
              <a:xfrm>
                <a:off x="7190623" y="41614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3" name="Oval 123"/>
              <p:cNvSpPr>
                <a:spLocks noChangeAspect="1"/>
              </p:cNvSpPr>
              <p:nvPr/>
            </p:nvSpPr>
            <p:spPr>
              <a:xfrm>
                <a:off x="1010215"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4" name="Oval 124"/>
              <p:cNvSpPr>
                <a:spLocks noChangeAspect="1"/>
              </p:cNvSpPr>
              <p:nvPr/>
            </p:nvSpPr>
            <p:spPr>
              <a:xfrm>
                <a:off x="1123300"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5" name="Oval 125"/>
              <p:cNvSpPr>
                <a:spLocks noChangeAspect="1"/>
              </p:cNvSpPr>
              <p:nvPr/>
            </p:nvSpPr>
            <p:spPr>
              <a:xfrm>
                <a:off x="1234876"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6" name="Oval 126"/>
              <p:cNvSpPr>
                <a:spLocks noChangeAspect="1"/>
              </p:cNvSpPr>
              <p:nvPr/>
            </p:nvSpPr>
            <p:spPr>
              <a:xfrm>
                <a:off x="1347959"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7" name="Oval 127"/>
              <p:cNvSpPr>
                <a:spLocks noChangeAspect="1"/>
              </p:cNvSpPr>
              <p:nvPr/>
            </p:nvSpPr>
            <p:spPr>
              <a:xfrm>
                <a:off x="1459535"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8" name="Oval 128"/>
              <p:cNvSpPr>
                <a:spLocks noChangeAspect="1"/>
              </p:cNvSpPr>
              <p:nvPr/>
            </p:nvSpPr>
            <p:spPr>
              <a:xfrm>
                <a:off x="1572619"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899" name="Oval 129"/>
              <p:cNvSpPr>
                <a:spLocks noChangeAspect="1"/>
              </p:cNvSpPr>
              <p:nvPr/>
            </p:nvSpPr>
            <p:spPr>
              <a:xfrm>
                <a:off x="1684195"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0" name="Oval 130"/>
              <p:cNvSpPr>
                <a:spLocks noChangeAspect="1"/>
              </p:cNvSpPr>
              <p:nvPr/>
            </p:nvSpPr>
            <p:spPr>
              <a:xfrm>
                <a:off x="1797279"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1" name="Oval 131"/>
              <p:cNvSpPr>
                <a:spLocks noChangeAspect="1"/>
              </p:cNvSpPr>
              <p:nvPr/>
            </p:nvSpPr>
            <p:spPr>
              <a:xfrm>
                <a:off x="1908855"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2" name="Oval 132"/>
              <p:cNvSpPr>
                <a:spLocks noChangeAspect="1"/>
              </p:cNvSpPr>
              <p:nvPr/>
            </p:nvSpPr>
            <p:spPr>
              <a:xfrm>
                <a:off x="2021939"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3" name="Oval 133"/>
              <p:cNvSpPr>
                <a:spLocks noChangeAspect="1"/>
              </p:cNvSpPr>
              <p:nvPr/>
            </p:nvSpPr>
            <p:spPr>
              <a:xfrm>
                <a:off x="2133515"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4" name="Oval 134"/>
              <p:cNvSpPr>
                <a:spLocks noChangeAspect="1"/>
              </p:cNvSpPr>
              <p:nvPr/>
            </p:nvSpPr>
            <p:spPr>
              <a:xfrm>
                <a:off x="2695918"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5" name="Oval 135"/>
              <p:cNvSpPr>
                <a:spLocks noChangeAspect="1"/>
              </p:cNvSpPr>
              <p:nvPr/>
            </p:nvSpPr>
            <p:spPr>
              <a:xfrm>
                <a:off x="2809002"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6" name="Oval 136"/>
              <p:cNvSpPr>
                <a:spLocks noChangeAspect="1"/>
              </p:cNvSpPr>
              <p:nvPr/>
            </p:nvSpPr>
            <p:spPr>
              <a:xfrm>
                <a:off x="2920578"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7" name="Oval 137"/>
              <p:cNvSpPr>
                <a:spLocks noChangeAspect="1"/>
              </p:cNvSpPr>
              <p:nvPr/>
            </p:nvSpPr>
            <p:spPr>
              <a:xfrm>
                <a:off x="3033662"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8" name="Oval 138"/>
              <p:cNvSpPr>
                <a:spLocks noChangeAspect="1"/>
              </p:cNvSpPr>
              <p:nvPr/>
            </p:nvSpPr>
            <p:spPr>
              <a:xfrm>
                <a:off x="3145238"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09" name="Oval 139"/>
              <p:cNvSpPr>
                <a:spLocks noChangeAspect="1"/>
              </p:cNvSpPr>
              <p:nvPr/>
            </p:nvSpPr>
            <p:spPr>
              <a:xfrm>
                <a:off x="3258322"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0" name="Oval 140"/>
              <p:cNvSpPr>
                <a:spLocks noChangeAspect="1"/>
              </p:cNvSpPr>
              <p:nvPr/>
            </p:nvSpPr>
            <p:spPr>
              <a:xfrm>
                <a:off x="3369898"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1" name="Oval 141"/>
              <p:cNvSpPr>
                <a:spLocks noChangeAspect="1"/>
              </p:cNvSpPr>
              <p:nvPr/>
            </p:nvSpPr>
            <p:spPr>
              <a:xfrm>
                <a:off x="4381621"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2" name="Oval 142"/>
              <p:cNvSpPr>
                <a:spLocks noChangeAspect="1"/>
              </p:cNvSpPr>
              <p:nvPr/>
            </p:nvSpPr>
            <p:spPr>
              <a:xfrm>
                <a:off x="4493197"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3" name="Oval 143"/>
              <p:cNvSpPr>
                <a:spLocks noChangeAspect="1"/>
              </p:cNvSpPr>
              <p:nvPr/>
            </p:nvSpPr>
            <p:spPr>
              <a:xfrm>
                <a:off x="4606281"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4" name="Oval 144"/>
              <p:cNvSpPr>
                <a:spLocks noChangeAspect="1"/>
              </p:cNvSpPr>
              <p:nvPr/>
            </p:nvSpPr>
            <p:spPr>
              <a:xfrm>
                <a:off x="5167177"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5" name="Oval 145"/>
              <p:cNvSpPr>
                <a:spLocks noChangeAspect="1"/>
              </p:cNvSpPr>
              <p:nvPr/>
            </p:nvSpPr>
            <p:spPr>
              <a:xfrm>
                <a:off x="5618004"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6" name="Oval 146"/>
              <p:cNvSpPr>
                <a:spLocks noChangeAspect="1"/>
              </p:cNvSpPr>
              <p:nvPr/>
            </p:nvSpPr>
            <p:spPr>
              <a:xfrm>
                <a:off x="5729580"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7" name="Oval 147"/>
              <p:cNvSpPr>
                <a:spLocks noChangeAspect="1"/>
              </p:cNvSpPr>
              <p:nvPr/>
            </p:nvSpPr>
            <p:spPr>
              <a:xfrm>
                <a:off x="5842664"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8" name="Oval 148"/>
              <p:cNvSpPr>
                <a:spLocks noChangeAspect="1"/>
              </p:cNvSpPr>
              <p:nvPr/>
            </p:nvSpPr>
            <p:spPr>
              <a:xfrm>
                <a:off x="5954240"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19" name="Oval 149"/>
              <p:cNvSpPr>
                <a:spLocks noChangeAspect="1"/>
              </p:cNvSpPr>
              <p:nvPr/>
            </p:nvSpPr>
            <p:spPr>
              <a:xfrm>
                <a:off x="6067323"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0" name="Oval 150"/>
              <p:cNvSpPr>
                <a:spLocks noChangeAspect="1"/>
              </p:cNvSpPr>
              <p:nvPr/>
            </p:nvSpPr>
            <p:spPr>
              <a:xfrm>
                <a:off x="6178899"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1" name="Oval 151"/>
              <p:cNvSpPr>
                <a:spLocks noChangeAspect="1"/>
              </p:cNvSpPr>
              <p:nvPr/>
            </p:nvSpPr>
            <p:spPr>
              <a:xfrm>
                <a:off x="6291984"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2" name="Oval 152"/>
              <p:cNvSpPr>
                <a:spLocks noChangeAspect="1"/>
              </p:cNvSpPr>
              <p:nvPr/>
            </p:nvSpPr>
            <p:spPr>
              <a:xfrm>
                <a:off x="6403560"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3" name="Oval 153"/>
              <p:cNvSpPr>
                <a:spLocks noChangeAspect="1"/>
              </p:cNvSpPr>
              <p:nvPr/>
            </p:nvSpPr>
            <p:spPr>
              <a:xfrm>
                <a:off x="6516643"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4" name="Oval 154"/>
              <p:cNvSpPr>
                <a:spLocks noChangeAspect="1"/>
              </p:cNvSpPr>
              <p:nvPr/>
            </p:nvSpPr>
            <p:spPr>
              <a:xfrm>
                <a:off x="6628219"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5" name="Oval 155"/>
              <p:cNvSpPr>
                <a:spLocks noChangeAspect="1"/>
              </p:cNvSpPr>
              <p:nvPr/>
            </p:nvSpPr>
            <p:spPr>
              <a:xfrm>
                <a:off x="6741303"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6" name="Oval 156"/>
              <p:cNvSpPr>
                <a:spLocks noChangeAspect="1"/>
              </p:cNvSpPr>
              <p:nvPr/>
            </p:nvSpPr>
            <p:spPr>
              <a:xfrm>
                <a:off x="6852879"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7" name="Oval 157"/>
              <p:cNvSpPr>
                <a:spLocks noChangeAspect="1"/>
              </p:cNvSpPr>
              <p:nvPr/>
            </p:nvSpPr>
            <p:spPr>
              <a:xfrm>
                <a:off x="6965963"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8" name="Oval 158"/>
              <p:cNvSpPr>
                <a:spLocks noChangeAspect="1"/>
              </p:cNvSpPr>
              <p:nvPr/>
            </p:nvSpPr>
            <p:spPr>
              <a:xfrm>
                <a:off x="7077539"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29" name="Oval 159"/>
              <p:cNvSpPr>
                <a:spLocks noChangeAspect="1"/>
              </p:cNvSpPr>
              <p:nvPr/>
            </p:nvSpPr>
            <p:spPr>
              <a:xfrm>
                <a:off x="7190623"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0" name="Oval 160"/>
              <p:cNvSpPr>
                <a:spLocks noChangeAspect="1"/>
              </p:cNvSpPr>
              <p:nvPr/>
            </p:nvSpPr>
            <p:spPr>
              <a:xfrm>
                <a:off x="7302199" y="51867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1" name="Oval 161"/>
              <p:cNvSpPr>
                <a:spLocks noChangeAspect="1"/>
              </p:cNvSpPr>
              <p:nvPr/>
            </p:nvSpPr>
            <p:spPr>
              <a:xfrm>
                <a:off x="7415282" y="51867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2" name="Oval 162"/>
              <p:cNvSpPr>
                <a:spLocks noChangeAspect="1"/>
              </p:cNvSpPr>
              <p:nvPr/>
            </p:nvSpPr>
            <p:spPr>
              <a:xfrm>
                <a:off x="449320"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3" name="Oval 163"/>
              <p:cNvSpPr>
                <a:spLocks noChangeAspect="1"/>
              </p:cNvSpPr>
              <p:nvPr/>
            </p:nvSpPr>
            <p:spPr>
              <a:xfrm>
                <a:off x="560896"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4" name="Oval 164"/>
              <p:cNvSpPr>
                <a:spLocks noChangeAspect="1"/>
              </p:cNvSpPr>
              <p:nvPr/>
            </p:nvSpPr>
            <p:spPr>
              <a:xfrm>
                <a:off x="673980"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5" name="Oval 165"/>
              <p:cNvSpPr>
                <a:spLocks noChangeAspect="1"/>
              </p:cNvSpPr>
              <p:nvPr/>
            </p:nvSpPr>
            <p:spPr>
              <a:xfrm>
                <a:off x="785556"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6" name="Oval 166"/>
              <p:cNvSpPr>
                <a:spLocks noChangeAspect="1"/>
              </p:cNvSpPr>
              <p:nvPr/>
            </p:nvSpPr>
            <p:spPr>
              <a:xfrm>
                <a:off x="898639"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7" name="Oval 167"/>
              <p:cNvSpPr>
                <a:spLocks noChangeAspect="1"/>
              </p:cNvSpPr>
              <p:nvPr/>
            </p:nvSpPr>
            <p:spPr>
              <a:xfrm>
                <a:off x="1010215"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8" name="Oval 168"/>
              <p:cNvSpPr>
                <a:spLocks noChangeAspect="1"/>
              </p:cNvSpPr>
              <p:nvPr/>
            </p:nvSpPr>
            <p:spPr>
              <a:xfrm>
                <a:off x="1123300"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39" name="Oval 169"/>
              <p:cNvSpPr>
                <a:spLocks noChangeAspect="1"/>
              </p:cNvSpPr>
              <p:nvPr/>
            </p:nvSpPr>
            <p:spPr>
              <a:xfrm>
                <a:off x="1234876"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0" name="Oval 170"/>
              <p:cNvSpPr>
                <a:spLocks noChangeAspect="1"/>
              </p:cNvSpPr>
              <p:nvPr/>
            </p:nvSpPr>
            <p:spPr>
              <a:xfrm>
                <a:off x="1347959"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1" name="Oval 171"/>
              <p:cNvSpPr>
                <a:spLocks noChangeAspect="1"/>
              </p:cNvSpPr>
              <p:nvPr/>
            </p:nvSpPr>
            <p:spPr>
              <a:xfrm>
                <a:off x="1459535"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2" name="Oval 172"/>
              <p:cNvSpPr>
                <a:spLocks noChangeAspect="1"/>
              </p:cNvSpPr>
              <p:nvPr/>
            </p:nvSpPr>
            <p:spPr>
              <a:xfrm>
                <a:off x="1572619"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3" name="Oval 173"/>
              <p:cNvSpPr>
                <a:spLocks noChangeAspect="1"/>
              </p:cNvSpPr>
              <p:nvPr/>
            </p:nvSpPr>
            <p:spPr>
              <a:xfrm>
                <a:off x="1684195"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4" name="Oval 174"/>
              <p:cNvSpPr>
                <a:spLocks noChangeAspect="1"/>
              </p:cNvSpPr>
              <p:nvPr/>
            </p:nvSpPr>
            <p:spPr>
              <a:xfrm>
                <a:off x="1797279"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5" name="Oval 175"/>
              <p:cNvSpPr>
                <a:spLocks noChangeAspect="1"/>
              </p:cNvSpPr>
              <p:nvPr/>
            </p:nvSpPr>
            <p:spPr>
              <a:xfrm>
                <a:off x="1908855"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6" name="Oval 176"/>
              <p:cNvSpPr>
                <a:spLocks noChangeAspect="1"/>
              </p:cNvSpPr>
              <p:nvPr/>
            </p:nvSpPr>
            <p:spPr>
              <a:xfrm>
                <a:off x="2021939"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7" name="Oval 177"/>
              <p:cNvSpPr>
                <a:spLocks noChangeAspect="1"/>
              </p:cNvSpPr>
              <p:nvPr/>
            </p:nvSpPr>
            <p:spPr>
              <a:xfrm>
                <a:off x="2133515"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8" name="Oval 178"/>
              <p:cNvSpPr>
                <a:spLocks noChangeAspect="1"/>
              </p:cNvSpPr>
              <p:nvPr/>
            </p:nvSpPr>
            <p:spPr>
              <a:xfrm>
                <a:off x="2246598"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49" name="Oval 179"/>
              <p:cNvSpPr>
                <a:spLocks noChangeAspect="1"/>
              </p:cNvSpPr>
              <p:nvPr/>
            </p:nvSpPr>
            <p:spPr>
              <a:xfrm>
                <a:off x="2358174"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0" name="Oval 180"/>
              <p:cNvSpPr>
                <a:spLocks noChangeAspect="1"/>
              </p:cNvSpPr>
              <p:nvPr/>
            </p:nvSpPr>
            <p:spPr>
              <a:xfrm>
                <a:off x="2809002"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1" name="Oval 181"/>
              <p:cNvSpPr>
                <a:spLocks noChangeAspect="1"/>
              </p:cNvSpPr>
              <p:nvPr/>
            </p:nvSpPr>
            <p:spPr>
              <a:xfrm>
                <a:off x="2920578"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2" name="Oval 182"/>
              <p:cNvSpPr>
                <a:spLocks noChangeAspect="1"/>
              </p:cNvSpPr>
              <p:nvPr/>
            </p:nvSpPr>
            <p:spPr>
              <a:xfrm>
                <a:off x="3033662"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3" name="Oval 183"/>
              <p:cNvSpPr>
                <a:spLocks noChangeAspect="1"/>
              </p:cNvSpPr>
              <p:nvPr/>
            </p:nvSpPr>
            <p:spPr>
              <a:xfrm>
                <a:off x="3145238"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4" name="Oval 184"/>
              <p:cNvSpPr>
                <a:spLocks noChangeAspect="1"/>
              </p:cNvSpPr>
              <p:nvPr/>
            </p:nvSpPr>
            <p:spPr>
              <a:xfrm>
                <a:off x="3258322"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5" name="Oval 185"/>
              <p:cNvSpPr>
                <a:spLocks noChangeAspect="1"/>
              </p:cNvSpPr>
              <p:nvPr/>
            </p:nvSpPr>
            <p:spPr>
              <a:xfrm>
                <a:off x="4268537"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6" name="Oval 186"/>
              <p:cNvSpPr>
                <a:spLocks noChangeAspect="1"/>
              </p:cNvSpPr>
              <p:nvPr/>
            </p:nvSpPr>
            <p:spPr>
              <a:xfrm>
                <a:off x="4381621"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7" name="Oval 187"/>
              <p:cNvSpPr>
                <a:spLocks noChangeAspect="1"/>
              </p:cNvSpPr>
              <p:nvPr/>
            </p:nvSpPr>
            <p:spPr>
              <a:xfrm>
                <a:off x="4493197"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8" name="Oval 188"/>
              <p:cNvSpPr>
                <a:spLocks noChangeAspect="1"/>
              </p:cNvSpPr>
              <p:nvPr/>
            </p:nvSpPr>
            <p:spPr>
              <a:xfrm>
                <a:off x="4606281"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59" name="Oval 189"/>
              <p:cNvSpPr>
                <a:spLocks noChangeAspect="1"/>
              </p:cNvSpPr>
              <p:nvPr/>
            </p:nvSpPr>
            <p:spPr>
              <a:xfrm>
                <a:off x="4717857"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0" name="Oval 190"/>
              <p:cNvSpPr>
                <a:spLocks noChangeAspect="1"/>
              </p:cNvSpPr>
              <p:nvPr/>
            </p:nvSpPr>
            <p:spPr>
              <a:xfrm>
                <a:off x="5167177"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1" name="Oval 191"/>
              <p:cNvSpPr>
                <a:spLocks noChangeAspect="1"/>
              </p:cNvSpPr>
              <p:nvPr/>
            </p:nvSpPr>
            <p:spPr>
              <a:xfrm>
                <a:off x="5280260"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2" name="Oval 192"/>
              <p:cNvSpPr>
                <a:spLocks noChangeAspect="1"/>
              </p:cNvSpPr>
              <p:nvPr/>
            </p:nvSpPr>
            <p:spPr>
              <a:xfrm>
                <a:off x="5391836"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3" name="Oval 193"/>
              <p:cNvSpPr>
                <a:spLocks noChangeAspect="1"/>
              </p:cNvSpPr>
              <p:nvPr/>
            </p:nvSpPr>
            <p:spPr>
              <a:xfrm>
                <a:off x="5504920"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4" name="Oval 194"/>
              <p:cNvSpPr>
                <a:spLocks noChangeAspect="1"/>
              </p:cNvSpPr>
              <p:nvPr/>
            </p:nvSpPr>
            <p:spPr>
              <a:xfrm>
                <a:off x="5618004"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5" name="Oval 195"/>
              <p:cNvSpPr>
                <a:spLocks noChangeAspect="1"/>
              </p:cNvSpPr>
              <p:nvPr/>
            </p:nvSpPr>
            <p:spPr>
              <a:xfrm>
                <a:off x="5729580"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6" name="Oval 196"/>
              <p:cNvSpPr>
                <a:spLocks noChangeAspect="1"/>
              </p:cNvSpPr>
              <p:nvPr/>
            </p:nvSpPr>
            <p:spPr>
              <a:xfrm>
                <a:off x="5842664"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7" name="Oval 197"/>
              <p:cNvSpPr>
                <a:spLocks noChangeAspect="1"/>
              </p:cNvSpPr>
              <p:nvPr/>
            </p:nvSpPr>
            <p:spPr>
              <a:xfrm>
                <a:off x="5954240"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8" name="Oval 198"/>
              <p:cNvSpPr>
                <a:spLocks noChangeAspect="1"/>
              </p:cNvSpPr>
              <p:nvPr/>
            </p:nvSpPr>
            <p:spPr>
              <a:xfrm>
                <a:off x="6067323"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69" name="Oval 199"/>
              <p:cNvSpPr>
                <a:spLocks noChangeAspect="1"/>
              </p:cNvSpPr>
              <p:nvPr/>
            </p:nvSpPr>
            <p:spPr>
              <a:xfrm>
                <a:off x="6178899"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0" name="Oval 200"/>
              <p:cNvSpPr>
                <a:spLocks noChangeAspect="1"/>
              </p:cNvSpPr>
              <p:nvPr/>
            </p:nvSpPr>
            <p:spPr>
              <a:xfrm>
                <a:off x="6291984"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1" name="Oval 201"/>
              <p:cNvSpPr>
                <a:spLocks noChangeAspect="1"/>
              </p:cNvSpPr>
              <p:nvPr/>
            </p:nvSpPr>
            <p:spPr>
              <a:xfrm>
                <a:off x="6403560"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2" name="Oval 202"/>
              <p:cNvSpPr>
                <a:spLocks noChangeAspect="1"/>
              </p:cNvSpPr>
              <p:nvPr/>
            </p:nvSpPr>
            <p:spPr>
              <a:xfrm>
                <a:off x="6516643"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3" name="Oval 203"/>
              <p:cNvSpPr>
                <a:spLocks noChangeAspect="1"/>
              </p:cNvSpPr>
              <p:nvPr/>
            </p:nvSpPr>
            <p:spPr>
              <a:xfrm>
                <a:off x="6628219"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4" name="Oval 204"/>
              <p:cNvSpPr>
                <a:spLocks noChangeAspect="1"/>
              </p:cNvSpPr>
              <p:nvPr/>
            </p:nvSpPr>
            <p:spPr>
              <a:xfrm>
                <a:off x="6741303"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5" name="Oval 205"/>
              <p:cNvSpPr>
                <a:spLocks noChangeAspect="1"/>
              </p:cNvSpPr>
              <p:nvPr/>
            </p:nvSpPr>
            <p:spPr>
              <a:xfrm>
                <a:off x="6852879"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6" name="Oval 206"/>
              <p:cNvSpPr>
                <a:spLocks noChangeAspect="1"/>
              </p:cNvSpPr>
              <p:nvPr/>
            </p:nvSpPr>
            <p:spPr>
              <a:xfrm>
                <a:off x="6965963"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7" name="Oval 207"/>
              <p:cNvSpPr>
                <a:spLocks noChangeAspect="1"/>
              </p:cNvSpPr>
              <p:nvPr/>
            </p:nvSpPr>
            <p:spPr>
              <a:xfrm>
                <a:off x="7077539"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8" name="Oval 208"/>
              <p:cNvSpPr>
                <a:spLocks noChangeAspect="1"/>
              </p:cNvSpPr>
              <p:nvPr/>
            </p:nvSpPr>
            <p:spPr>
              <a:xfrm>
                <a:off x="7190623"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79" name="Oval 209"/>
              <p:cNvSpPr>
                <a:spLocks noChangeAspect="1"/>
              </p:cNvSpPr>
              <p:nvPr/>
            </p:nvSpPr>
            <p:spPr>
              <a:xfrm>
                <a:off x="7302199"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0" name="Oval 210"/>
              <p:cNvSpPr>
                <a:spLocks noChangeAspect="1"/>
              </p:cNvSpPr>
              <p:nvPr/>
            </p:nvSpPr>
            <p:spPr>
              <a:xfrm>
                <a:off x="7415282"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1" name="Oval 211"/>
              <p:cNvSpPr>
                <a:spLocks noChangeAspect="1"/>
              </p:cNvSpPr>
              <p:nvPr/>
            </p:nvSpPr>
            <p:spPr>
              <a:xfrm>
                <a:off x="7526858"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2" name="Oval 212"/>
              <p:cNvSpPr>
                <a:spLocks noChangeAspect="1"/>
              </p:cNvSpPr>
              <p:nvPr/>
            </p:nvSpPr>
            <p:spPr>
              <a:xfrm>
                <a:off x="7639943"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3" name="Oval 213"/>
              <p:cNvSpPr>
                <a:spLocks noChangeAspect="1"/>
              </p:cNvSpPr>
              <p:nvPr/>
            </p:nvSpPr>
            <p:spPr>
              <a:xfrm>
                <a:off x="7751519"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4" name="Oval 214"/>
              <p:cNvSpPr>
                <a:spLocks noChangeAspect="1"/>
              </p:cNvSpPr>
              <p:nvPr/>
            </p:nvSpPr>
            <p:spPr>
              <a:xfrm>
                <a:off x="7864602"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5" name="Oval 215"/>
              <p:cNvSpPr>
                <a:spLocks noChangeAspect="1"/>
              </p:cNvSpPr>
              <p:nvPr/>
            </p:nvSpPr>
            <p:spPr>
              <a:xfrm>
                <a:off x="7976178"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6" name="Oval 216"/>
              <p:cNvSpPr>
                <a:spLocks noChangeAspect="1"/>
              </p:cNvSpPr>
              <p:nvPr/>
            </p:nvSpPr>
            <p:spPr>
              <a:xfrm>
                <a:off x="8089262"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7" name="Oval 217"/>
              <p:cNvSpPr>
                <a:spLocks noChangeAspect="1"/>
              </p:cNvSpPr>
              <p:nvPr/>
            </p:nvSpPr>
            <p:spPr>
              <a:xfrm>
                <a:off x="8200838"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8" name="Oval 218"/>
              <p:cNvSpPr>
                <a:spLocks noChangeAspect="1"/>
              </p:cNvSpPr>
              <p:nvPr/>
            </p:nvSpPr>
            <p:spPr>
              <a:xfrm>
                <a:off x="111576" y="62271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89" name="Oval 219"/>
              <p:cNvSpPr>
                <a:spLocks noChangeAspect="1"/>
              </p:cNvSpPr>
              <p:nvPr/>
            </p:nvSpPr>
            <p:spPr>
              <a:xfrm>
                <a:off x="224660"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0" name="Oval 220"/>
              <p:cNvSpPr>
                <a:spLocks noChangeAspect="1"/>
              </p:cNvSpPr>
              <p:nvPr/>
            </p:nvSpPr>
            <p:spPr>
              <a:xfrm>
                <a:off x="336236" y="62271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1" name="Oval 221"/>
              <p:cNvSpPr>
                <a:spLocks noChangeAspect="1"/>
              </p:cNvSpPr>
              <p:nvPr/>
            </p:nvSpPr>
            <p:spPr>
              <a:xfrm>
                <a:off x="449320"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2" name="Oval 222"/>
              <p:cNvSpPr>
                <a:spLocks noChangeAspect="1"/>
              </p:cNvSpPr>
              <p:nvPr/>
            </p:nvSpPr>
            <p:spPr>
              <a:xfrm>
                <a:off x="560896"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3" name="Oval 223"/>
              <p:cNvSpPr>
                <a:spLocks noChangeAspect="1"/>
              </p:cNvSpPr>
              <p:nvPr/>
            </p:nvSpPr>
            <p:spPr>
              <a:xfrm>
                <a:off x="673980"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4" name="Oval 224"/>
              <p:cNvSpPr>
                <a:spLocks noChangeAspect="1"/>
              </p:cNvSpPr>
              <p:nvPr/>
            </p:nvSpPr>
            <p:spPr>
              <a:xfrm>
                <a:off x="785556"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5" name="Oval 225"/>
              <p:cNvSpPr>
                <a:spLocks noChangeAspect="1"/>
              </p:cNvSpPr>
              <p:nvPr/>
            </p:nvSpPr>
            <p:spPr>
              <a:xfrm>
                <a:off x="898639"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6" name="Oval 226"/>
              <p:cNvSpPr>
                <a:spLocks noChangeAspect="1"/>
              </p:cNvSpPr>
              <p:nvPr/>
            </p:nvSpPr>
            <p:spPr>
              <a:xfrm>
                <a:off x="1010215"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7" name="Oval 227"/>
              <p:cNvSpPr>
                <a:spLocks noChangeAspect="1"/>
              </p:cNvSpPr>
              <p:nvPr/>
            </p:nvSpPr>
            <p:spPr>
              <a:xfrm>
                <a:off x="1123300"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8" name="Oval 228"/>
              <p:cNvSpPr>
                <a:spLocks noChangeAspect="1"/>
              </p:cNvSpPr>
              <p:nvPr/>
            </p:nvSpPr>
            <p:spPr>
              <a:xfrm>
                <a:off x="1234876"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999" name="Oval 229"/>
              <p:cNvSpPr>
                <a:spLocks noChangeAspect="1"/>
              </p:cNvSpPr>
              <p:nvPr/>
            </p:nvSpPr>
            <p:spPr>
              <a:xfrm>
                <a:off x="1347959"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0" name="Oval 230"/>
              <p:cNvSpPr>
                <a:spLocks noChangeAspect="1"/>
              </p:cNvSpPr>
              <p:nvPr/>
            </p:nvSpPr>
            <p:spPr>
              <a:xfrm>
                <a:off x="1459535"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1" name="Oval 231"/>
              <p:cNvSpPr>
                <a:spLocks noChangeAspect="1"/>
              </p:cNvSpPr>
              <p:nvPr/>
            </p:nvSpPr>
            <p:spPr>
              <a:xfrm>
                <a:off x="1572619"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2" name="Oval 232"/>
              <p:cNvSpPr>
                <a:spLocks noChangeAspect="1"/>
              </p:cNvSpPr>
              <p:nvPr/>
            </p:nvSpPr>
            <p:spPr>
              <a:xfrm>
                <a:off x="1684195"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3" name="Oval 233"/>
              <p:cNvSpPr>
                <a:spLocks noChangeAspect="1"/>
              </p:cNvSpPr>
              <p:nvPr/>
            </p:nvSpPr>
            <p:spPr>
              <a:xfrm>
                <a:off x="1797279"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4" name="Oval 234"/>
              <p:cNvSpPr>
                <a:spLocks noChangeAspect="1"/>
              </p:cNvSpPr>
              <p:nvPr/>
            </p:nvSpPr>
            <p:spPr>
              <a:xfrm>
                <a:off x="1908855"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5" name="Oval 235"/>
              <p:cNvSpPr>
                <a:spLocks noChangeAspect="1"/>
              </p:cNvSpPr>
              <p:nvPr/>
            </p:nvSpPr>
            <p:spPr>
              <a:xfrm>
                <a:off x="2133515"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6" name="Oval 236"/>
              <p:cNvSpPr>
                <a:spLocks noChangeAspect="1"/>
              </p:cNvSpPr>
              <p:nvPr/>
            </p:nvSpPr>
            <p:spPr>
              <a:xfrm>
                <a:off x="2246598"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7" name="Oval 237"/>
              <p:cNvSpPr>
                <a:spLocks noChangeAspect="1"/>
              </p:cNvSpPr>
              <p:nvPr/>
            </p:nvSpPr>
            <p:spPr>
              <a:xfrm>
                <a:off x="2358174"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8" name="Oval 238"/>
              <p:cNvSpPr>
                <a:spLocks noChangeAspect="1"/>
              </p:cNvSpPr>
              <p:nvPr/>
            </p:nvSpPr>
            <p:spPr>
              <a:xfrm>
                <a:off x="2809002"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09" name="Oval 239"/>
              <p:cNvSpPr>
                <a:spLocks noChangeAspect="1"/>
              </p:cNvSpPr>
              <p:nvPr/>
            </p:nvSpPr>
            <p:spPr>
              <a:xfrm>
                <a:off x="2920578"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0" name="Oval 240"/>
              <p:cNvSpPr>
                <a:spLocks noChangeAspect="1"/>
              </p:cNvSpPr>
              <p:nvPr/>
            </p:nvSpPr>
            <p:spPr>
              <a:xfrm>
                <a:off x="3033662"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1" name="Oval 241"/>
              <p:cNvSpPr>
                <a:spLocks noChangeAspect="1"/>
              </p:cNvSpPr>
              <p:nvPr/>
            </p:nvSpPr>
            <p:spPr>
              <a:xfrm>
                <a:off x="3482981"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2" name="Oval 242"/>
              <p:cNvSpPr>
                <a:spLocks noChangeAspect="1"/>
              </p:cNvSpPr>
              <p:nvPr/>
            </p:nvSpPr>
            <p:spPr>
              <a:xfrm>
                <a:off x="4268537"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3" name="Oval 243"/>
              <p:cNvSpPr>
                <a:spLocks noChangeAspect="1"/>
              </p:cNvSpPr>
              <p:nvPr/>
            </p:nvSpPr>
            <p:spPr>
              <a:xfrm>
                <a:off x="4381621"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4" name="Oval 244"/>
              <p:cNvSpPr>
                <a:spLocks noChangeAspect="1"/>
              </p:cNvSpPr>
              <p:nvPr/>
            </p:nvSpPr>
            <p:spPr>
              <a:xfrm>
                <a:off x="4493197"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5" name="Oval 245"/>
              <p:cNvSpPr>
                <a:spLocks noChangeAspect="1"/>
              </p:cNvSpPr>
              <p:nvPr/>
            </p:nvSpPr>
            <p:spPr>
              <a:xfrm>
                <a:off x="4606281"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6" name="Oval 246"/>
              <p:cNvSpPr>
                <a:spLocks noChangeAspect="1"/>
              </p:cNvSpPr>
              <p:nvPr/>
            </p:nvSpPr>
            <p:spPr>
              <a:xfrm>
                <a:off x="4717857"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7" name="Oval 247"/>
              <p:cNvSpPr>
                <a:spLocks noChangeAspect="1"/>
              </p:cNvSpPr>
              <p:nvPr/>
            </p:nvSpPr>
            <p:spPr>
              <a:xfrm>
                <a:off x="4830940"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8" name="Oval 248"/>
              <p:cNvSpPr>
                <a:spLocks noChangeAspect="1"/>
              </p:cNvSpPr>
              <p:nvPr/>
            </p:nvSpPr>
            <p:spPr>
              <a:xfrm>
                <a:off x="4942516"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19" name="Oval 249"/>
              <p:cNvSpPr>
                <a:spLocks noChangeAspect="1"/>
              </p:cNvSpPr>
              <p:nvPr/>
            </p:nvSpPr>
            <p:spPr>
              <a:xfrm>
                <a:off x="5055601"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0" name="Oval 250"/>
              <p:cNvSpPr>
                <a:spLocks noChangeAspect="1"/>
              </p:cNvSpPr>
              <p:nvPr/>
            </p:nvSpPr>
            <p:spPr>
              <a:xfrm>
                <a:off x="5167177"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1" name="Oval 251"/>
              <p:cNvSpPr>
                <a:spLocks noChangeAspect="1"/>
              </p:cNvSpPr>
              <p:nvPr/>
            </p:nvSpPr>
            <p:spPr>
              <a:xfrm>
                <a:off x="5280260"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2" name="Oval 252"/>
              <p:cNvSpPr>
                <a:spLocks noChangeAspect="1"/>
              </p:cNvSpPr>
              <p:nvPr/>
            </p:nvSpPr>
            <p:spPr>
              <a:xfrm>
                <a:off x="5391836"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3" name="Oval 253"/>
              <p:cNvSpPr>
                <a:spLocks noChangeAspect="1"/>
              </p:cNvSpPr>
              <p:nvPr/>
            </p:nvSpPr>
            <p:spPr>
              <a:xfrm>
                <a:off x="5504920"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4" name="Oval 254"/>
              <p:cNvSpPr>
                <a:spLocks noChangeAspect="1"/>
              </p:cNvSpPr>
              <p:nvPr/>
            </p:nvSpPr>
            <p:spPr>
              <a:xfrm>
                <a:off x="5618004"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5" name="Oval 255"/>
              <p:cNvSpPr>
                <a:spLocks noChangeAspect="1"/>
              </p:cNvSpPr>
              <p:nvPr/>
            </p:nvSpPr>
            <p:spPr>
              <a:xfrm>
                <a:off x="5729580"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6" name="Oval 256"/>
              <p:cNvSpPr>
                <a:spLocks noChangeAspect="1"/>
              </p:cNvSpPr>
              <p:nvPr/>
            </p:nvSpPr>
            <p:spPr>
              <a:xfrm>
                <a:off x="5842664"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7" name="Oval 257"/>
              <p:cNvSpPr>
                <a:spLocks noChangeAspect="1"/>
              </p:cNvSpPr>
              <p:nvPr/>
            </p:nvSpPr>
            <p:spPr>
              <a:xfrm>
                <a:off x="5954240"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8" name="Oval 258"/>
              <p:cNvSpPr>
                <a:spLocks noChangeAspect="1"/>
              </p:cNvSpPr>
              <p:nvPr/>
            </p:nvSpPr>
            <p:spPr>
              <a:xfrm>
                <a:off x="6067323"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29" name="Oval 259"/>
              <p:cNvSpPr>
                <a:spLocks noChangeAspect="1"/>
              </p:cNvSpPr>
              <p:nvPr/>
            </p:nvSpPr>
            <p:spPr>
              <a:xfrm>
                <a:off x="6178899"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0" name="Oval 260"/>
              <p:cNvSpPr>
                <a:spLocks noChangeAspect="1"/>
              </p:cNvSpPr>
              <p:nvPr/>
            </p:nvSpPr>
            <p:spPr>
              <a:xfrm>
                <a:off x="6291984"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1" name="Oval 261"/>
              <p:cNvSpPr>
                <a:spLocks noChangeAspect="1"/>
              </p:cNvSpPr>
              <p:nvPr/>
            </p:nvSpPr>
            <p:spPr>
              <a:xfrm>
                <a:off x="6403560"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2" name="Oval 262"/>
              <p:cNvSpPr>
                <a:spLocks noChangeAspect="1"/>
              </p:cNvSpPr>
              <p:nvPr/>
            </p:nvSpPr>
            <p:spPr>
              <a:xfrm>
                <a:off x="6516643"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3" name="Oval 263"/>
              <p:cNvSpPr>
                <a:spLocks noChangeAspect="1"/>
              </p:cNvSpPr>
              <p:nvPr/>
            </p:nvSpPr>
            <p:spPr>
              <a:xfrm>
                <a:off x="6628219"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4" name="Oval 264"/>
              <p:cNvSpPr>
                <a:spLocks noChangeAspect="1"/>
              </p:cNvSpPr>
              <p:nvPr/>
            </p:nvSpPr>
            <p:spPr>
              <a:xfrm>
                <a:off x="6741303"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5" name="Oval 265"/>
              <p:cNvSpPr>
                <a:spLocks noChangeAspect="1"/>
              </p:cNvSpPr>
              <p:nvPr/>
            </p:nvSpPr>
            <p:spPr>
              <a:xfrm>
                <a:off x="6852879"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6" name="Oval 266"/>
              <p:cNvSpPr>
                <a:spLocks noChangeAspect="1"/>
              </p:cNvSpPr>
              <p:nvPr/>
            </p:nvSpPr>
            <p:spPr>
              <a:xfrm>
                <a:off x="6965963"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7" name="Oval 267"/>
              <p:cNvSpPr>
                <a:spLocks noChangeAspect="1"/>
              </p:cNvSpPr>
              <p:nvPr/>
            </p:nvSpPr>
            <p:spPr>
              <a:xfrm>
                <a:off x="7077539"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8" name="Oval 268"/>
              <p:cNvSpPr>
                <a:spLocks noChangeAspect="1"/>
              </p:cNvSpPr>
              <p:nvPr/>
            </p:nvSpPr>
            <p:spPr>
              <a:xfrm>
                <a:off x="7190623"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39" name="Oval 269"/>
              <p:cNvSpPr>
                <a:spLocks noChangeAspect="1"/>
              </p:cNvSpPr>
              <p:nvPr/>
            </p:nvSpPr>
            <p:spPr>
              <a:xfrm>
                <a:off x="7302199"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0" name="Oval 270"/>
              <p:cNvSpPr>
                <a:spLocks noChangeAspect="1"/>
              </p:cNvSpPr>
              <p:nvPr/>
            </p:nvSpPr>
            <p:spPr>
              <a:xfrm>
                <a:off x="7415282"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1" name="Oval 271"/>
              <p:cNvSpPr>
                <a:spLocks noChangeAspect="1"/>
              </p:cNvSpPr>
              <p:nvPr/>
            </p:nvSpPr>
            <p:spPr>
              <a:xfrm>
                <a:off x="7526858"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2" name="Oval 272"/>
              <p:cNvSpPr>
                <a:spLocks noChangeAspect="1"/>
              </p:cNvSpPr>
              <p:nvPr/>
            </p:nvSpPr>
            <p:spPr>
              <a:xfrm>
                <a:off x="7639943"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3" name="Oval 273"/>
              <p:cNvSpPr>
                <a:spLocks noChangeAspect="1"/>
              </p:cNvSpPr>
              <p:nvPr/>
            </p:nvSpPr>
            <p:spPr>
              <a:xfrm>
                <a:off x="7751519"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4" name="Oval 274"/>
              <p:cNvSpPr>
                <a:spLocks noChangeAspect="1"/>
              </p:cNvSpPr>
              <p:nvPr/>
            </p:nvSpPr>
            <p:spPr>
              <a:xfrm>
                <a:off x="7864602"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5" name="Oval 275"/>
              <p:cNvSpPr>
                <a:spLocks noChangeAspect="1"/>
              </p:cNvSpPr>
              <p:nvPr/>
            </p:nvSpPr>
            <p:spPr>
              <a:xfrm>
                <a:off x="7976178"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6" name="Oval 276"/>
              <p:cNvSpPr>
                <a:spLocks noChangeAspect="1"/>
              </p:cNvSpPr>
              <p:nvPr/>
            </p:nvSpPr>
            <p:spPr>
              <a:xfrm>
                <a:off x="8089262"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7" name="Oval 277"/>
              <p:cNvSpPr>
                <a:spLocks noChangeAspect="1"/>
              </p:cNvSpPr>
              <p:nvPr/>
            </p:nvSpPr>
            <p:spPr>
              <a:xfrm>
                <a:off x="8200838"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8" name="Oval 278"/>
              <p:cNvSpPr>
                <a:spLocks noChangeAspect="1"/>
              </p:cNvSpPr>
              <p:nvPr/>
            </p:nvSpPr>
            <p:spPr>
              <a:xfrm>
                <a:off x="8313922"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49" name="Oval 279"/>
              <p:cNvSpPr>
                <a:spLocks noChangeAspect="1"/>
              </p:cNvSpPr>
              <p:nvPr/>
            </p:nvSpPr>
            <p:spPr>
              <a:xfrm>
                <a:off x="111576" y="72675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0" name="Oval 280"/>
              <p:cNvSpPr>
                <a:spLocks noChangeAspect="1"/>
              </p:cNvSpPr>
              <p:nvPr/>
            </p:nvSpPr>
            <p:spPr>
              <a:xfrm>
                <a:off x="224660"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1" name="Oval 281"/>
              <p:cNvSpPr>
                <a:spLocks noChangeAspect="1"/>
              </p:cNvSpPr>
              <p:nvPr/>
            </p:nvSpPr>
            <p:spPr>
              <a:xfrm>
                <a:off x="336236" y="72675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2" name="Oval 282"/>
              <p:cNvSpPr>
                <a:spLocks noChangeAspect="1"/>
              </p:cNvSpPr>
              <p:nvPr/>
            </p:nvSpPr>
            <p:spPr>
              <a:xfrm>
                <a:off x="449320"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3" name="Oval 283"/>
              <p:cNvSpPr>
                <a:spLocks noChangeAspect="1"/>
              </p:cNvSpPr>
              <p:nvPr/>
            </p:nvSpPr>
            <p:spPr>
              <a:xfrm>
                <a:off x="560896"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4" name="Oval 284"/>
              <p:cNvSpPr>
                <a:spLocks noChangeAspect="1"/>
              </p:cNvSpPr>
              <p:nvPr/>
            </p:nvSpPr>
            <p:spPr>
              <a:xfrm>
                <a:off x="673980"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5" name="Oval 285"/>
              <p:cNvSpPr>
                <a:spLocks noChangeAspect="1"/>
              </p:cNvSpPr>
              <p:nvPr/>
            </p:nvSpPr>
            <p:spPr>
              <a:xfrm>
                <a:off x="785556"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6" name="Oval 286"/>
              <p:cNvSpPr>
                <a:spLocks noChangeAspect="1"/>
              </p:cNvSpPr>
              <p:nvPr/>
            </p:nvSpPr>
            <p:spPr>
              <a:xfrm>
                <a:off x="898639"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7" name="Oval 287"/>
              <p:cNvSpPr>
                <a:spLocks noChangeAspect="1"/>
              </p:cNvSpPr>
              <p:nvPr/>
            </p:nvSpPr>
            <p:spPr>
              <a:xfrm>
                <a:off x="1010215"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8" name="Oval 288"/>
              <p:cNvSpPr>
                <a:spLocks noChangeAspect="1"/>
              </p:cNvSpPr>
              <p:nvPr/>
            </p:nvSpPr>
            <p:spPr>
              <a:xfrm>
                <a:off x="1123300"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59" name="Oval 289"/>
              <p:cNvSpPr>
                <a:spLocks noChangeAspect="1"/>
              </p:cNvSpPr>
              <p:nvPr/>
            </p:nvSpPr>
            <p:spPr>
              <a:xfrm>
                <a:off x="1234876"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0" name="Oval 290"/>
              <p:cNvSpPr>
                <a:spLocks noChangeAspect="1"/>
              </p:cNvSpPr>
              <p:nvPr/>
            </p:nvSpPr>
            <p:spPr>
              <a:xfrm>
                <a:off x="1347959"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1" name="Oval 291"/>
              <p:cNvSpPr>
                <a:spLocks noChangeAspect="1"/>
              </p:cNvSpPr>
              <p:nvPr/>
            </p:nvSpPr>
            <p:spPr>
              <a:xfrm>
                <a:off x="1459535"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2" name="Oval 292"/>
              <p:cNvSpPr>
                <a:spLocks noChangeAspect="1"/>
              </p:cNvSpPr>
              <p:nvPr/>
            </p:nvSpPr>
            <p:spPr>
              <a:xfrm>
                <a:off x="1572619"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3" name="Oval 293"/>
              <p:cNvSpPr>
                <a:spLocks noChangeAspect="1"/>
              </p:cNvSpPr>
              <p:nvPr/>
            </p:nvSpPr>
            <p:spPr>
              <a:xfrm>
                <a:off x="1684195"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4" name="Oval 294"/>
              <p:cNvSpPr>
                <a:spLocks noChangeAspect="1"/>
              </p:cNvSpPr>
              <p:nvPr/>
            </p:nvSpPr>
            <p:spPr>
              <a:xfrm>
                <a:off x="1797279"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5" name="Oval 295"/>
              <p:cNvSpPr>
                <a:spLocks noChangeAspect="1"/>
              </p:cNvSpPr>
              <p:nvPr/>
            </p:nvSpPr>
            <p:spPr>
              <a:xfrm>
                <a:off x="1908855"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6" name="Oval 296"/>
              <p:cNvSpPr>
                <a:spLocks noChangeAspect="1"/>
              </p:cNvSpPr>
              <p:nvPr/>
            </p:nvSpPr>
            <p:spPr>
              <a:xfrm>
                <a:off x="2246598"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7" name="Oval 297"/>
              <p:cNvSpPr>
                <a:spLocks noChangeAspect="1"/>
              </p:cNvSpPr>
              <p:nvPr/>
            </p:nvSpPr>
            <p:spPr>
              <a:xfrm>
                <a:off x="2358174"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8" name="Oval 298"/>
              <p:cNvSpPr>
                <a:spLocks noChangeAspect="1"/>
              </p:cNvSpPr>
              <p:nvPr/>
            </p:nvSpPr>
            <p:spPr>
              <a:xfrm>
                <a:off x="2809002"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69" name="Oval 299"/>
              <p:cNvSpPr>
                <a:spLocks noChangeAspect="1"/>
              </p:cNvSpPr>
              <p:nvPr/>
            </p:nvSpPr>
            <p:spPr>
              <a:xfrm>
                <a:off x="2920578"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0" name="Oval 300"/>
              <p:cNvSpPr>
                <a:spLocks noChangeAspect="1"/>
              </p:cNvSpPr>
              <p:nvPr/>
            </p:nvSpPr>
            <p:spPr>
              <a:xfrm>
                <a:off x="3482981"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1" name="Oval 301"/>
              <p:cNvSpPr>
                <a:spLocks noChangeAspect="1"/>
              </p:cNvSpPr>
              <p:nvPr/>
            </p:nvSpPr>
            <p:spPr>
              <a:xfrm>
                <a:off x="3594557"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2" name="Oval 302"/>
              <p:cNvSpPr>
                <a:spLocks noChangeAspect="1"/>
              </p:cNvSpPr>
              <p:nvPr/>
            </p:nvSpPr>
            <p:spPr>
              <a:xfrm>
                <a:off x="4156961"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3" name="Oval 303"/>
              <p:cNvSpPr>
                <a:spLocks noChangeAspect="1"/>
              </p:cNvSpPr>
              <p:nvPr/>
            </p:nvSpPr>
            <p:spPr>
              <a:xfrm>
                <a:off x="4268537"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4" name="Oval 304"/>
              <p:cNvSpPr>
                <a:spLocks noChangeAspect="1"/>
              </p:cNvSpPr>
              <p:nvPr/>
            </p:nvSpPr>
            <p:spPr>
              <a:xfrm>
                <a:off x="4381621"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5" name="Oval 305"/>
              <p:cNvSpPr>
                <a:spLocks noChangeAspect="1"/>
              </p:cNvSpPr>
              <p:nvPr/>
            </p:nvSpPr>
            <p:spPr>
              <a:xfrm>
                <a:off x="4493197"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6" name="Oval 306"/>
              <p:cNvSpPr>
                <a:spLocks noChangeAspect="1"/>
              </p:cNvSpPr>
              <p:nvPr/>
            </p:nvSpPr>
            <p:spPr>
              <a:xfrm>
                <a:off x="4606281"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7" name="Oval 307"/>
              <p:cNvSpPr>
                <a:spLocks noChangeAspect="1"/>
              </p:cNvSpPr>
              <p:nvPr/>
            </p:nvSpPr>
            <p:spPr>
              <a:xfrm>
                <a:off x="4717857"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8" name="Oval 308"/>
              <p:cNvSpPr>
                <a:spLocks noChangeAspect="1"/>
              </p:cNvSpPr>
              <p:nvPr/>
            </p:nvSpPr>
            <p:spPr>
              <a:xfrm>
                <a:off x="4830940"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79" name="Oval 309"/>
              <p:cNvSpPr>
                <a:spLocks noChangeAspect="1"/>
              </p:cNvSpPr>
              <p:nvPr/>
            </p:nvSpPr>
            <p:spPr>
              <a:xfrm>
                <a:off x="4942516"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0" name="Oval 310"/>
              <p:cNvSpPr>
                <a:spLocks noChangeAspect="1"/>
              </p:cNvSpPr>
              <p:nvPr/>
            </p:nvSpPr>
            <p:spPr>
              <a:xfrm>
                <a:off x="5055601"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1" name="Oval 311"/>
              <p:cNvSpPr>
                <a:spLocks noChangeAspect="1"/>
              </p:cNvSpPr>
              <p:nvPr/>
            </p:nvSpPr>
            <p:spPr>
              <a:xfrm>
                <a:off x="5167177"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2" name="Oval 312"/>
              <p:cNvSpPr>
                <a:spLocks noChangeAspect="1"/>
              </p:cNvSpPr>
              <p:nvPr/>
            </p:nvSpPr>
            <p:spPr>
              <a:xfrm>
                <a:off x="5280260"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3" name="Oval 313"/>
              <p:cNvSpPr>
                <a:spLocks noChangeAspect="1"/>
              </p:cNvSpPr>
              <p:nvPr/>
            </p:nvSpPr>
            <p:spPr>
              <a:xfrm>
                <a:off x="5391836"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4" name="Oval 314"/>
              <p:cNvSpPr>
                <a:spLocks noChangeAspect="1"/>
              </p:cNvSpPr>
              <p:nvPr/>
            </p:nvSpPr>
            <p:spPr>
              <a:xfrm>
                <a:off x="5504920"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5" name="Oval 315"/>
              <p:cNvSpPr>
                <a:spLocks noChangeAspect="1"/>
              </p:cNvSpPr>
              <p:nvPr/>
            </p:nvSpPr>
            <p:spPr>
              <a:xfrm>
                <a:off x="5618004"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6" name="Oval 316"/>
              <p:cNvSpPr>
                <a:spLocks noChangeAspect="1"/>
              </p:cNvSpPr>
              <p:nvPr/>
            </p:nvSpPr>
            <p:spPr>
              <a:xfrm>
                <a:off x="5729580"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7" name="Oval 317"/>
              <p:cNvSpPr>
                <a:spLocks noChangeAspect="1"/>
              </p:cNvSpPr>
              <p:nvPr/>
            </p:nvSpPr>
            <p:spPr>
              <a:xfrm>
                <a:off x="5842664"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8" name="Oval 318"/>
              <p:cNvSpPr>
                <a:spLocks noChangeAspect="1"/>
              </p:cNvSpPr>
              <p:nvPr/>
            </p:nvSpPr>
            <p:spPr>
              <a:xfrm>
                <a:off x="5954240"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89" name="Oval 319"/>
              <p:cNvSpPr>
                <a:spLocks noChangeAspect="1"/>
              </p:cNvSpPr>
              <p:nvPr/>
            </p:nvSpPr>
            <p:spPr>
              <a:xfrm>
                <a:off x="6067323"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0" name="Oval 320"/>
              <p:cNvSpPr>
                <a:spLocks noChangeAspect="1"/>
              </p:cNvSpPr>
              <p:nvPr/>
            </p:nvSpPr>
            <p:spPr>
              <a:xfrm>
                <a:off x="6178899"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1" name="Oval 321"/>
              <p:cNvSpPr>
                <a:spLocks noChangeAspect="1"/>
              </p:cNvSpPr>
              <p:nvPr/>
            </p:nvSpPr>
            <p:spPr>
              <a:xfrm>
                <a:off x="6291984"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2" name="Oval 322"/>
              <p:cNvSpPr>
                <a:spLocks noChangeAspect="1"/>
              </p:cNvSpPr>
              <p:nvPr/>
            </p:nvSpPr>
            <p:spPr>
              <a:xfrm>
                <a:off x="6403560"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3" name="Oval 323"/>
              <p:cNvSpPr>
                <a:spLocks noChangeAspect="1"/>
              </p:cNvSpPr>
              <p:nvPr/>
            </p:nvSpPr>
            <p:spPr>
              <a:xfrm>
                <a:off x="6516643"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4" name="Oval 324"/>
              <p:cNvSpPr>
                <a:spLocks noChangeAspect="1"/>
              </p:cNvSpPr>
              <p:nvPr/>
            </p:nvSpPr>
            <p:spPr>
              <a:xfrm>
                <a:off x="6628219"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5" name="Oval 325"/>
              <p:cNvSpPr>
                <a:spLocks noChangeAspect="1"/>
              </p:cNvSpPr>
              <p:nvPr/>
            </p:nvSpPr>
            <p:spPr>
              <a:xfrm>
                <a:off x="6741303"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6" name="Oval 326"/>
              <p:cNvSpPr>
                <a:spLocks noChangeAspect="1"/>
              </p:cNvSpPr>
              <p:nvPr/>
            </p:nvSpPr>
            <p:spPr>
              <a:xfrm>
                <a:off x="6852879"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7" name="Oval 327"/>
              <p:cNvSpPr>
                <a:spLocks noChangeAspect="1"/>
              </p:cNvSpPr>
              <p:nvPr/>
            </p:nvSpPr>
            <p:spPr>
              <a:xfrm>
                <a:off x="6965963"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8" name="Oval 328"/>
              <p:cNvSpPr>
                <a:spLocks noChangeAspect="1"/>
              </p:cNvSpPr>
              <p:nvPr/>
            </p:nvSpPr>
            <p:spPr>
              <a:xfrm>
                <a:off x="7077539"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099" name="Oval 329"/>
              <p:cNvSpPr>
                <a:spLocks noChangeAspect="1"/>
              </p:cNvSpPr>
              <p:nvPr/>
            </p:nvSpPr>
            <p:spPr>
              <a:xfrm>
                <a:off x="7190623"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0" name="Oval 330"/>
              <p:cNvSpPr>
                <a:spLocks noChangeAspect="1"/>
              </p:cNvSpPr>
              <p:nvPr/>
            </p:nvSpPr>
            <p:spPr>
              <a:xfrm>
                <a:off x="7302199"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1" name="Oval 331"/>
              <p:cNvSpPr>
                <a:spLocks noChangeAspect="1"/>
              </p:cNvSpPr>
              <p:nvPr/>
            </p:nvSpPr>
            <p:spPr>
              <a:xfrm>
                <a:off x="7415282"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2" name="Oval 332"/>
              <p:cNvSpPr>
                <a:spLocks noChangeAspect="1"/>
              </p:cNvSpPr>
              <p:nvPr/>
            </p:nvSpPr>
            <p:spPr>
              <a:xfrm>
                <a:off x="7526858"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3" name="Oval 333"/>
              <p:cNvSpPr>
                <a:spLocks noChangeAspect="1"/>
              </p:cNvSpPr>
              <p:nvPr/>
            </p:nvSpPr>
            <p:spPr>
              <a:xfrm>
                <a:off x="7639943"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4" name="Oval 334"/>
              <p:cNvSpPr>
                <a:spLocks noChangeAspect="1"/>
              </p:cNvSpPr>
              <p:nvPr/>
            </p:nvSpPr>
            <p:spPr>
              <a:xfrm>
                <a:off x="7751519"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5" name="Oval 335"/>
              <p:cNvSpPr>
                <a:spLocks noChangeAspect="1"/>
              </p:cNvSpPr>
              <p:nvPr/>
            </p:nvSpPr>
            <p:spPr>
              <a:xfrm>
                <a:off x="7864602"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6" name="Oval 336"/>
              <p:cNvSpPr>
                <a:spLocks noChangeAspect="1"/>
              </p:cNvSpPr>
              <p:nvPr/>
            </p:nvSpPr>
            <p:spPr>
              <a:xfrm>
                <a:off x="7976178"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7" name="Oval 337"/>
              <p:cNvSpPr>
                <a:spLocks noChangeAspect="1"/>
              </p:cNvSpPr>
              <p:nvPr/>
            </p:nvSpPr>
            <p:spPr>
              <a:xfrm>
                <a:off x="8089262"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8" name="Oval 338"/>
              <p:cNvSpPr>
                <a:spLocks noChangeAspect="1"/>
              </p:cNvSpPr>
              <p:nvPr/>
            </p:nvSpPr>
            <p:spPr>
              <a:xfrm>
                <a:off x="0"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09" name="Oval 339"/>
              <p:cNvSpPr>
                <a:spLocks noChangeAspect="1"/>
              </p:cNvSpPr>
              <p:nvPr/>
            </p:nvSpPr>
            <p:spPr>
              <a:xfrm>
                <a:off x="111576" y="830789"/>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0" name="Oval 340"/>
              <p:cNvSpPr>
                <a:spLocks noChangeAspect="1"/>
              </p:cNvSpPr>
              <p:nvPr/>
            </p:nvSpPr>
            <p:spPr>
              <a:xfrm>
                <a:off x="224660"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1" name="Oval 341"/>
              <p:cNvSpPr>
                <a:spLocks noChangeAspect="1"/>
              </p:cNvSpPr>
              <p:nvPr/>
            </p:nvSpPr>
            <p:spPr>
              <a:xfrm>
                <a:off x="336236"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2" name="Oval 342"/>
              <p:cNvSpPr>
                <a:spLocks noChangeAspect="1"/>
              </p:cNvSpPr>
              <p:nvPr/>
            </p:nvSpPr>
            <p:spPr>
              <a:xfrm>
                <a:off x="449320"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3" name="Oval 343"/>
              <p:cNvSpPr>
                <a:spLocks noChangeAspect="1"/>
              </p:cNvSpPr>
              <p:nvPr/>
            </p:nvSpPr>
            <p:spPr>
              <a:xfrm>
                <a:off x="560896"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4" name="Oval 344"/>
              <p:cNvSpPr>
                <a:spLocks noChangeAspect="1"/>
              </p:cNvSpPr>
              <p:nvPr/>
            </p:nvSpPr>
            <p:spPr>
              <a:xfrm>
                <a:off x="673980"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5" name="Oval 345"/>
              <p:cNvSpPr>
                <a:spLocks noChangeAspect="1"/>
              </p:cNvSpPr>
              <p:nvPr/>
            </p:nvSpPr>
            <p:spPr>
              <a:xfrm>
                <a:off x="785556"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6" name="Oval 346"/>
              <p:cNvSpPr>
                <a:spLocks noChangeAspect="1"/>
              </p:cNvSpPr>
              <p:nvPr/>
            </p:nvSpPr>
            <p:spPr>
              <a:xfrm>
                <a:off x="898639"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7" name="Oval 347"/>
              <p:cNvSpPr>
                <a:spLocks noChangeAspect="1"/>
              </p:cNvSpPr>
              <p:nvPr/>
            </p:nvSpPr>
            <p:spPr>
              <a:xfrm>
                <a:off x="1010215"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8" name="Oval 348"/>
              <p:cNvSpPr>
                <a:spLocks noChangeAspect="1"/>
              </p:cNvSpPr>
              <p:nvPr/>
            </p:nvSpPr>
            <p:spPr>
              <a:xfrm>
                <a:off x="1123300"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19" name="Oval 349"/>
              <p:cNvSpPr>
                <a:spLocks noChangeAspect="1"/>
              </p:cNvSpPr>
              <p:nvPr/>
            </p:nvSpPr>
            <p:spPr>
              <a:xfrm>
                <a:off x="1234876"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0" name="Oval 350"/>
              <p:cNvSpPr>
                <a:spLocks noChangeAspect="1"/>
              </p:cNvSpPr>
              <p:nvPr/>
            </p:nvSpPr>
            <p:spPr>
              <a:xfrm>
                <a:off x="1347959"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1" name="Oval 351"/>
              <p:cNvSpPr>
                <a:spLocks noChangeAspect="1"/>
              </p:cNvSpPr>
              <p:nvPr/>
            </p:nvSpPr>
            <p:spPr>
              <a:xfrm>
                <a:off x="1459535"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2" name="Oval 352"/>
              <p:cNvSpPr>
                <a:spLocks noChangeAspect="1"/>
              </p:cNvSpPr>
              <p:nvPr/>
            </p:nvSpPr>
            <p:spPr>
              <a:xfrm>
                <a:off x="1572619"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3" name="Oval 353"/>
              <p:cNvSpPr>
                <a:spLocks noChangeAspect="1"/>
              </p:cNvSpPr>
              <p:nvPr/>
            </p:nvSpPr>
            <p:spPr>
              <a:xfrm>
                <a:off x="1684195"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4" name="Oval 354"/>
              <p:cNvSpPr>
                <a:spLocks noChangeAspect="1"/>
              </p:cNvSpPr>
              <p:nvPr/>
            </p:nvSpPr>
            <p:spPr>
              <a:xfrm>
                <a:off x="2133515"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5" name="Oval 355"/>
              <p:cNvSpPr>
                <a:spLocks noChangeAspect="1"/>
              </p:cNvSpPr>
              <p:nvPr/>
            </p:nvSpPr>
            <p:spPr>
              <a:xfrm>
                <a:off x="2920578"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6" name="Oval 356"/>
              <p:cNvSpPr>
                <a:spLocks noChangeAspect="1"/>
              </p:cNvSpPr>
              <p:nvPr/>
            </p:nvSpPr>
            <p:spPr>
              <a:xfrm>
                <a:off x="3369898" y="830789"/>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7" name="Oval 357"/>
              <p:cNvSpPr>
                <a:spLocks noChangeAspect="1"/>
              </p:cNvSpPr>
              <p:nvPr/>
            </p:nvSpPr>
            <p:spPr>
              <a:xfrm>
                <a:off x="4043877"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8" name="Oval 358"/>
              <p:cNvSpPr>
                <a:spLocks noChangeAspect="1"/>
              </p:cNvSpPr>
              <p:nvPr/>
            </p:nvSpPr>
            <p:spPr>
              <a:xfrm>
                <a:off x="4156961"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29" name="Oval 359"/>
              <p:cNvSpPr>
                <a:spLocks noChangeAspect="1"/>
              </p:cNvSpPr>
              <p:nvPr/>
            </p:nvSpPr>
            <p:spPr>
              <a:xfrm>
                <a:off x="4268537"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0" name="Oval 360"/>
              <p:cNvSpPr>
                <a:spLocks noChangeAspect="1"/>
              </p:cNvSpPr>
              <p:nvPr/>
            </p:nvSpPr>
            <p:spPr>
              <a:xfrm>
                <a:off x="4493197"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1" name="Oval 361"/>
              <p:cNvSpPr>
                <a:spLocks noChangeAspect="1"/>
              </p:cNvSpPr>
              <p:nvPr/>
            </p:nvSpPr>
            <p:spPr>
              <a:xfrm>
                <a:off x="4606281"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2" name="Oval 362"/>
              <p:cNvSpPr>
                <a:spLocks noChangeAspect="1"/>
              </p:cNvSpPr>
              <p:nvPr/>
            </p:nvSpPr>
            <p:spPr>
              <a:xfrm>
                <a:off x="4717857"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3" name="Oval 363"/>
              <p:cNvSpPr>
                <a:spLocks noChangeAspect="1"/>
              </p:cNvSpPr>
              <p:nvPr/>
            </p:nvSpPr>
            <p:spPr>
              <a:xfrm>
                <a:off x="4830940"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4" name="Oval 364"/>
              <p:cNvSpPr>
                <a:spLocks noChangeAspect="1"/>
              </p:cNvSpPr>
              <p:nvPr/>
            </p:nvSpPr>
            <p:spPr>
              <a:xfrm>
                <a:off x="4942516"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5" name="Oval 365"/>
              <p:cNvSpPr>
                <a:spLocks noChangeAspect="1"/>
              </p:cNvSpPr>
              <p:nvPr/>
            </p:nvSpPr>
            <p:spPr>
              <a:xfrm>
                <a:off x="5055601"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6" name="Oval 366"/>
              <p:cNvSpPr>
                <a:spLocks noChangeAspect="1"/>
              </p:cNvSpPr>
              <p:nvPr/>
            </p:nvSpPr>
            <p:spPr>
              <a:xfrm>
                <a:off x="5167177"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7" name="Oval 367"/>
              <p:cNvSpPr>
                <a:spLocks noChangeAspect="1"/>
              </p:cNvSpPr>
              <p:nvPr/>
            </p:nvSpPr>
            <p:spPr>
              <a:xfrm>
                <a:off x="5280260"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8" name="Oval 368"/>
              <p:cNvSpPr>
                <a:spLocks noChangeAspect="1"/>
              </p:cNvSpPr>
              <p:nvPr/>
            </p:nvSpPr>
            <p:spPr>
              <a:xfrm>
                <a:off x="5391836"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39" name="Oval 369"/>
              <p:cNvSpPr>
                <a:spLocks noChangeAspect="1"/>
              </p:cNvSpPr>
              <p:nvPr/>
            </p:nvSpPr>
            <p:spPr>
              <a:xfrm>
                <a:off x="5504920"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0" name="Oval 370"/>
              <p:cNvSpPr>
                <a:spLocks noChangeAspect="1"/>
              </p:cNvSpPr>
              <p:nvPr/>
            </p:nvSpPr>
            <p:spPr>
              <a:xfrm>
                <a:off x="5618004"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1" name="Oval 371"/>
              <p:cNvSpPr>
                <a:spLocks noChangeAspect="1"/>
              </p:cNvSpPr>
              <p:nvPr/>
            </p:nvSpPr>
            <p:spPr>
              <a:xfrm>
                <a:off x="5729580"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2" name="Oval 372"/>
              <p:cNvSpPr>
                <a:spLocks noChangeAspect="1"/>
              </p:cNvSpPr>
              <p:nvPr/>
            </p:nvSpPr>
            <p:spPr>
              <a:xfrm>
                <a:off x="5842664"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3" name="Oval 373"/>
              <p:cNvSpPr>
                <a:spLocks noChangeAspect="1"/>
              </p:cNvSpPr>
              <p:nvPr/>
            </p:nvSpPr>
            <p:spPr>
              <a:xfrm>
                <a:off x="5954240"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4" name="Oval 374"/>
              <p:cNvSpPr>
                <a:spLocks noChangeAspect="1"/>
              </p:cNvSpPr>
              <p:nvPr/>
            </p:nvSpPr>
            <p:spPr>
              <a:xfrm>
                <a:off x="6067323"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5" name="Oval 375"/>
              <p:cNvSpPr>
                <a:spLocks noChangeAspect="1"/>
              </p:cNvSpPr>
              <p:nvPr/>
            </p:nvSpPr>
            <p:spPr>
              <a:xfrm>
                <a:off x="6178899"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6" name="Oval 376"/>
              <p:cNvSpPr>
                <a:spLocks noChangeAspect="1"/>
              </p:cNvSpPr>
              <p:nvPr/>
            </p:nvSpPr>
            <p:spPr>
              <a:xfrm>
                <a:off x="6291984"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7" name="Oval 377"/>
              <p:cNvSpPr>
                <a:spLocks noChangeAspect="1"/>
              </p:cNvSpPr>
              <p:nvPr/>
            </p:nvSpPr>
            <p:spPr>
              <a:xfrm>
                <a:off x="6403560"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8" name="Oval 378"/>
              <p:cNvSpPr>
                <a:spLocks noChangeAspect="1"/>
              </p:cNvSpPr>
              <p:nvPr/>
            </p:nvSpPr>
            <p:spPr>
              <a:xfrm>
                <a:off x="6516643"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49" name="Oval 379"/>
              <p:cNvSpPr>
                <a:spLocks noChangeAspect="1"/>
              </p:cNvSpPr>
              <p:nvPr/>
            </p:nvSpPr>
            <p:spPr>
              <a:xfrm>
                <a:off x="6628219"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0" name="Oval 380"/>
              <p:cNvSpPr>
                <a:spLocks noChangeAspect="1"/>
              </p:cNvSpPr>
              <p:nvPr/>
            </p:nvSpPr>
            <p:spPr>
              <a:xfrm>
                <a:off x="6741303"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1" name="Oval 381"/>
              <p:cNvSpPr>
                <a:spLocks noChangeAspect="1"/>
              </p:cNvSpPr>
              <p:nvPr/>
            </p:nvSpPr>
            <p:spPr>
              <a:xfrm>
                <a:off x="6852879"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2" name="Oval 382"/>
              <p:cNvSpPr>
                <a:spLocks noChangeAspect="1"/>
              </p:cNvSpPr>
              <p:nvPr/>
            </p:nvSpPr>
            <p:spPr>
              <a:xfrm>
                <a:off x="6965963"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3" name="Oval 383"/>
              <p:cNvSpPr>
                <a:spLocks noChangeAspect="1"/>
              </p:cNvSpPr>
              <p:nvPr/>
            </p:nvSpPr>
            <p:spPr>
              <a:xfrm>
                <a:off x="7077539"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4" name="Oval 384"/>
              <p:cNvSpPr>
                <a:spLocks noChangeAspect="1"/>
              </p:cNvSpPr>
              <p:nvPr/>
            </p:nvSpPr>
            <p:spPr>
              <a:xfrm>
                <a:off x="7190623"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5" name="Oval 385"/>
              <p:cNvSpPr>
                <a:spLocks noChangeAspect="1"/>
              </p:cNvSpPr>
              <p:nvPr/>
            </p:nvSpPr>
            <p:spPr>
              <a:xfrm>
                <a:off x="7302199"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6" name="Oval 386"/>
              <p:cNvSpPr>
                <a:spLocks noChangeAspect="1"/>
              </p:cNvSpPr>
              <p:nvPr/>
            </p:nvSpPr>
            <p:spPr>
              <a:xfrm>
                <a:off x="7415282"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7" name="Oval 387"/>
              <p:cNvSpPr>
                <a:spLocks noChangeAspect="1"/>
              </p:cNvSpPr>
              <p:nvPr/>
            </p:nvSpPr>
            <p:spPr>
              <a:xfrm>
                <a:off x="7526858"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8" name="Oval 388"/>
              <p:cNvSpPr>
                <a:spLocks noChangeAspect="1"/>
              </p:cNvSpPr>
              <p:nvPr/>
            </p:nvSpPr>
            <p:spPr>
              <a:xfrm>
                <a:off x="7639943"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59" name="Oval 389"/>
              <p:cNvSpPr>
                <a:spLocks noChangeAspect="1"/>
              </p:cNvSpPr>
              <p:nvPr/>
            </p:nvSpPr>
            <p:spPr>
              <a:xfrm>
                <a:off x="7751519"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0" name="Oval 390"/>
              <p:cNvSpPr>
                <a:spLocks noChangeAspect="1"/>
              </p:cNvSpPr>
              <p:nvPr/>
            </p:nvSpPr>
            <p:spPr>
              <a:xfrm>
                <a:off x="7864602"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1" name="Oval 391"/>
              <p:cNvSpPr>
                <a:spLocks noChangeAspect="1"/>
              </p:cNvSpPr>
              <p:nvPr/>
            </p:nvSpPr>
            <p:spPr>
              <a:xfrm>
                <a:off x="7976178"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2" name="Oval 392"/>
              <p:cNvSpPr>
                <a:spLocks noChangeAspect="1"/>
              </p:cNvSpPr>
              <p:nvPr/>
            </p:nvSpPr>
            <p:spPr>
              <a:xfrm>
                <a:off x="0"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3" name="Oval 393"/>
              <p:cNvSpPr>
                <a:spLocks noChangeAspect="1"/>
              </p:cNvSpPr>
              <p:nvPr/>
            </p:nvSpPr>
            <p:spPr>
              <a:xfrm>
                <a:off x="111576" y="934826"/>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4" name="Oval 394"/>
              <p:cNvSpPr>
                <a:spLocks noChangeAspect="1"/>
              </p:cNvSpPr>
              <p:nvPr/>
            </p:nvSpPr>
            <p:spPr>
              <a:xfrm>
                <a:off x="224660"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5" name="Oval 395"/>
              <p:cNvSpPr>
                <a:spLocks noChangeAspect="1"/>
              </p:cNvSpPr>
              <p:nvPr/>
            </p:nvSpPr>
            <p:spPr>
              <a:xfrm>
                <a:off x="336236" y="934826"/>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6" name="Oval 396"/>
              <p:cNvSpPr>
                <a:spLocks noChangeAspect="1"/>
              </p:cNvSpPr>
              <p:nvPr/>
            </p:nvSpPr>
            <p:spPr>
              <a:xfrm>
                <a:off x="785556"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7" name="Oval 397"/>
              <p:cNvSpPr>
                <a:spLocks noChangeAspect="1"/>
              </p:cNvSpPr>
              <p:nvPr/>
            </p:nvSpPr>
            <p:spPr>
              <a:xfrm>
                <a:off x="898639"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8" name="Oval 398"/>
              <p:cNvSpPr>
                <a:spLocks noChangeAspect="1"/>
              </p:cNvSpPr>
              <p:nvPr/>
            </p:nvSpPr>
            <p:spPr>
              <a:xfrm>
                <a:off x="1010215"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69" name="Oval 399"/>
              <p:cNvSpPr>
                <a:spLocks noChangeAspect="1"/>
              </p:cNvSpPr>
              <p:nvPr/>
            </p:nvSpPr>
            <p:spPr>
              <a:xfrm>
                <a:off x="1123300"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0" name="Oval 400"/>
              <p:cNvSpPr>
                <a:spLocks noChangeAspect="1"/>
              </p:cNvSpPr>
              <p:nvPr/>
            </p:nvSpPr>
            <p:spPr>
              <a:xfrm>
                <a:off x="1234876"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1" name="Oval 401"/>
              <p:cNvSpPr>
                <a:spLocks noChangeAspect="1"/>
              </p:cNvSpPr>
              <p:nvPr/>
            </p:nvSpPr>
            <p:spPr>
              <a:xfrm>
                <a:off x="1347959"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2" name="Oval 402"/>
              <p:cNvSpPr>
                <a:spLocks noChangeAspect="1"/>
              </p:cNvSpPr>
              <p:nvPr/>
            </p:nvSpPr>
            <p:spPr>
              <a:xfrm>
                <a:off x="1459535"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3" name="Oval 403"/>
              <p:cNvSpPr>
                <a:spLocks noChangeAspect="1"/>
              </p:cNvSpPr>
              <p:nvPr/>
            </p:nvSpPr>
            <p:spPr>
              <a:xfrm>
                <a:off x="1572619"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4" name="Oval 404"/>
              <p:cNvSpPr>
                <a:spLocks noChangeAspect="1"/>
              </p:cNvSpPr>
              <p:nvPr/>
            </p:nvSpPr>
            <p:spPr>
              <a:xfrm>
                <a:off x="1684195"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5" name="Oval 405"/>
              <p:cNvSpPr>
                <a:spLocks noChangeAspect="1"/>
              </p:cNvSpPr>
              <p:nvPr/>
            </p:nvSpPr>
            <p:spPr>
              <a:xfrm>
                <a:off x="2133515"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6" name="Oval 406"/>
              <p:cNvSpPr>
                <a:spLocks noChangeAspect="1"/>
              </p:cNvSpPr>
              <p:nvPr/>
            </p:nvSpPr>
            <p:spPr>
              <a:xfrm>
                <a:off x="2246598"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7" name="Oval 407"/>
              <p:cNvSpPr>
                <a:spLocks noChangeAspect="1"/>
              </p:cNvSpPr>
              <p:nvPr/>
            </p:nvSpPr>
            <p:spPr>
              <a:xfrm>
                <a:off x="2358174"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8" name="Oval 408"/>
              <p:cNvSpPr>
                <a:spLocks noChangeAspect="1"/>
              </p:cNvSpPr>
              <p:nvPr/>
            </p:nvSpPr>
            <p:spPr>
              <a:xfrm>
                <a:off x="3819218"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79" name="Oval 409"/>
              <p:cNvSpPr>
                <a:spLocks noChangeAspect="1"/>
              </p:cNvSpPr>
              <p:nvPr/>
            </p:nvSpPr>
            <p:spPr>
              <a:xfrm>
                <a:off x="4043877"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0" name="Oval 410"/>
              <p:cNvSpPr>
                <a:spLocks noChangeAspect="1"/>
              </p:cNvSpPr>
              <p:nvPr/>
            </p:nvSpPr>
            <p:spPr>
              <a:xfrm>
                <a:off x="4156961"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1" name="Oval 411"/>
              <p:cNvSpPr>
                <a:spLocks noChangeAspect="1"/>
              </p:cNvSpPr>
              <p:nvPr/>
            </p:nvSpPr>
            <p:spPr>
              <a:xfrm>
                <a:off x="4268537"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2" name="Oval 412"/>
              <p:cNvSpPr>
                <a:spLocks noChangeAspect="1"/>
              </p:cNvSpPr>
              <p:nvPr/>
            </p:nvSpPr>
            <p:spPr>
              <a:xfrm>
                <a:off x="4493197"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3" name="Oval 413"/>
              <p:cNvSpPr>
                <a:spLocks noChangeAspect="1"/>
              </p:cNvSpPr>
              <p:nvPr/>
            </p:nvSpPr>
            <p:spPr>
              <a:xfrm>
                <a:off x="4606281"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4" name="Oval 414"/>
              <p:cNvSpPr>
                <a:spLocks noChangeAspect="1"/>
              </p:cNvSpPr>
              <p:nvPr/>
            </p:nvSpPr>
            <p:spPr>
              <a:xfrm>
                <a:off x="4717857"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5" name="Oval 415"/>
              <p:cNvSpPr>
                <a:spLocks noChangeAspect="1"/>
              </p:cNvSpPr>
              <p:nvPr/>
            </p:nvSpPr>
            <p:spPr>
              <a:xfrm>
                <a:off x="4830940"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6" name="Oval 416"/>
              <p:cNvSpPr>
                <a:spLocks noChangeAspect="1"/>
              </p:cNvSpPr>
              <p:nvPr/>
            </p:nvSpPr>
            <p:spPr>
              <a:xfrm>
                <a:off x="4942516"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7" name="Oval 417"/>
              <p:cNvSpPr>
                <a:spLocks noChangeAspect="1"/>
              </p:cNvSpPr>
              <p:nvPr/>
            </p:nvSpPr>
            <p:spPr>
              <a:xfrm>
                <a:off x="5055601"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8" name="Oval 418"/>
              <p:cNvSpPr>
                <a:spLocks noChangeAspect="1"/>
              </p:cNvSpPr>
              <p:nvPr/>
            </p:nvSpPr>
            <p:spPr>
              <a:xfrm>
                <a:off x="5167177"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89" name="Oval 419"/>
              <p:cNvSpPr>
                <a:spLocks noChangeAspect="1"/>
              </p:cNvSpPr>
              <p:nvPr/>
            </p:nvSpPr>
            <p:spPr>
              <a:xfrm>
                <a:off x="5280260"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0" name="Oval 420"/>
              <p:cNvSpPr>
                <a:spLocks noChangeAspect="1"/>
              </p:cNvSpPr>
              <p:nvPr/>
            </p:nvSpPr>
            <p:spPr>
              <a:xfrm>
                <a:off x="5391836"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1" name="Oval 421"/>
              <p:cNvSpPr>
                <a:spLocks noChangeAspect="1"/>
              </p:cNvSpPr>
              <p:nvPr/>
            </p:nvSpPr>
            <p:spPr>
              <a:xfrm>
                <a:off x="5504920"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2" name="Oval 422"/>
              <p:cNvSpPr>
                <a:spLocks noChangeAspect="1"/>
              </p:cNvSpPr>
              <p:nvPr/>
            </p:nvSpPr>
            <p:spPr>
              <a:xfrm>
                <a:off x="5618004"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3" name="Oval 423"/>
              <p:cNvSpPr>
                <a:spLocks noChangeAspect="1"/>
              </p:cNvSpPr>
              <p:nvPr/>
            </p:nvSpPr>
            <p:spPr>
              <a:xfrm>
                <a:off x="5729580"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4" name="Oval 424"/>
              <p:cNvSpPr>
                <a:spLocks noChangeAspect="1"/>
              </p:cNvSpPr>
              <p:nvPr/>
            </p:nvSpPr>
            <p:spPr>
              <a:xfrm>
                <a:off x="5842664"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5" name="Oval 425"/>
              <p:cNvSpPr>
                <a:spLocks noChangeAspect="1"/>
              </p:cNvSpPr>
              <p:nvPr/>
            </p:nvSpPr>
            <p:spPr>
              <a:xfrm>
                <a:off x="5954240"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6" name="Oval 426"/>
              <p:cNvSpPr>
                <a:spLocks noChangeAspect="1"/>
              </p:cNvSpPr>
              <p:nvPr/>
            </p:nvSpPr>
            <p:spPr>
              <a:xfrm>
                <a:off x="6067323"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7" name="Oval 427"/>
              <p:cNvSpPr>
                <a:spLocks noChangeAspect="1"/>
              </p:cNvSpPr>
              <p:nvPr/>
            </p:nvSpPr>
            <p:spPr>
              <a:xfrm>
                <a:off x="6178899"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8" name="Oval 428"/>
              <p:cNvSpPr>
                <a:spLocks noChangeAspect="1"/>
              </p:cNvSpPr>
              <p:nvPr/>
            </p:nvSpPr>
            <p:spPr>
              <a:xfrm>
                <a:off x="6291984"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199" name="Oval 429"/>
              <p:cNvSpPr>
                <a:spLocks noChangeAspect="1"/>
              </p:cNvSpPr>
              <p:nvPr/>
            </p:nvSpPr>
            <p:spPr>
              <a:xfrm>
                <a:off x="6403560"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0" name="Oval 430"/>
              <p:cNvSpPr>
                <a:spLocks noChangeAspect="1"/>
              </p:cNvSpPr>
              <p:nvPr/>
            </p:nvSpPr>
            <p:spPr>
              <a:xfrm>
                <a:off x="6516643"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1" name="Oval 431"/>
              <p:cNvSpPr>
                <a:spLocks noChangeAspect="1"/>
              </p:cNvSpPr>
              <p:nvPr/>
            </p:nvSpPr>
            <p:spPr>
              <a:xfrm>
                <a:off x="6628219"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2" name="Oval 432"/>
              <p:cNvSpPr>
                <a:spLocks noChangeAspect="1"/>
              </p:cNvSpPr>
              <p:nvPr/>
            </p:nvSpPr>
            <p:spPr>
              <a:xfrm>
                <a:off x="6741303"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3" name="Oval 433"/>
              <p:cNvSpPr>
                <a:spLocks noChangeAspect="1"/>
              </p:cNvSpPr>
              <p:nvPr/>
            </p:nvSpPr>
            <p:spPr>
              <a:xfrm>
                <a:off x="6852879"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4" name="Oval 434"/>
              <p:cNvSpPr>
                <a:spLocks noChangeAspect="1"/>
              </p:cNvSpPr>
              <p:nvPr/>
            </p:nvSpPr>
            <p:spPr>
              <a:xfrm>
                <a:off x="6965963"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5" name="Oval 435"/>
              <p:cNvSpPr>
                <a:spLocks noChangeAspect="1"/>
              </p:cNvSpPr>
              <p:nvPr/>
            </p:nvSpPr>
            <p:spPr>
              <a:xfrm>
                <a:off x="7077539"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6" name="Oval 436"/>
              <p:cNvSpPr>
                <a:spLocks noChangeAspect="1"/>
              </p:cNvSpPr>
              <p:nvPr/>
            </p:nvSpPr>
            <p:spPr>
              <a:xfrm>
                <a:off x="7190623"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7" name="Oval 437"/>
              <p:cNvSpPr>
                <a:spLocks noChangeAspect="1"/>
              </p:cNvSpPr>
              <p:nvPr/>
            </p:nvSpPr>
            <p:spPr>
              <a:xfrm>
                <a:off x="7639943"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8" name="Oval 438"/>
              <p:cNvSpPr>
                <a:spLocks noChangeAspect="1"/>
              </p:cNvSpPr>
              <p:nvPr/>
            </p:nvSpPr>
            <p:spPr>
              <a:xfrm>
                <a:off x="7751519"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09" name="Oval 439"/>
              <p:cNvSpPr>
                <a:spLocks noChangeAspect="1"/>
              </p:cNvSpPr>
              <p:nvPr/>
            </p:nvSpPr>
            <p:spPr>
              <a:xfrm>
                <a:off x="111576" y="103886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0" name="Oval 440"/>
              <p:cNvSpPr>
                <a:spLocks noChangeAspect="1"/>
              </p:cNvSpPr>
              <p:nvPr/>
            </p:nvSpPr>
            <p:spPr>
              <a:xfrm>
                <a:off x="224660"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1" name="Oval 441"/>
              <p:cNvSpPr>
                <a:spLocks noChangeAspect="1"/>
              </p:cNvSpPr>
              <p:nvPr/>
            </p:nvSpPr>
            <p:spPr>
              <a:xfrm>
                <a:off x="336236" y="1038863"/>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2" name="Oval 442"/>
              <p:cNvSpPr>
                <a:spLocks noChangeAspect="1"/>
              </p:cNvSpPr>
              <p:nvPr/>
            </p:nvSpPr>
            <p:spPr>
              <a:xfrm>
                <a:off x="785556"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3" name="Oval 443"/>
              <p:cNvSpPr>
                <a:spLocks noChangeAspect="1"/>
              </p:cNvSpPr>
              <p:nvPr/>
            </p:nvSpPr>
            <p:spPr>
              <a:xfrm>
                <a:off x="898639"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4" name="Oval 444"/>
              <p:cNvSpPr>
                <a:spLocks noChangeAspect="1"/>
              </p:cNvSpPr>
              <p:nvPr/>
            </p:nvSpPr>
            <p:spPr>
              <a:xfrm>
                <a:off x="1010215"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5" name="Oval 445"/>
              <p:cNvSpPr>
                <a:spLocks noChangeAspect="1"/>
              </p:cNvSpPr>
              <p:nvPr/>
            </p:nvSpPr>
            <p:spPr>
              <a:xfrm>
                <a:off x="1123300"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6" name="Oval 446"/>
              <p:cNvSpPr>
                <a:spLocks noChangeAspect="1"/>
              </p:cNvSpPr>
              <p:nvPr/>
            </p:nvSpPr>
            <p:spPr>
              <a:xfrm>
                <a:off x="1234876"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7" name="Oval 447"/>
              <p:cNvSpPr>
                <a:spLocks noChangeAspect="1"/>
              </p:cNvSpPr>
              <p:nvPr/>
            </p:nvSpPr>
            <p:spPr>
              <a:xfrm>
                <a:off x="1347959"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8" name="Oval 448"/>
              <p:cNvSpPr>
                <a:spLocks noChangeAspect="1"/>
              </p:cNvSpPr>
              <p:nvPr/>
            </p:nvSpPr>
            <p:spPr>
              <a:xfrm>
                <a:off x="1459535"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19" name="Oval 449"/>
              <p:cNvSpPr>
                <a:spLocks noChangeAspect="1"/>
              </p:cNvSpPr>
              <p:nvPr/>
            </p:nvSpPr>
            <p:spPr>
              <a:xfrm>
                <a:off x="1572619"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0" name="Oval 450"/>
              <p:cNvSpPr>
                <a:spLocks noChangeAspect="1"/>
              </p:cNvSpPr>
              <p:nvPr/>
            </p:nvSpPr>
            <p:spPr>
              <a:xfrm>
                <a:off x="1684195"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1" name="Oval 451"/>
              <p:cNvSpPr>
                <a:spLocks noChangeAspect="1"/>
              </p:cNvSpPr>
              <p:nvPr/>
            </p:nvSpPr>
            <p:spPr>
              <a:xfrm>
                <a:off x="1797279"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2" name="Oval 452"/>
              <p:cNvSpPr>
                <a:spLocks noChangeAspect="1"/>
              </p:cNvSpPr>
              <p:nvPr/>
            </p:nvSpPr>
            <p:spPr>
              <a:xfrm>
                <a:off x="2133515"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3" name="Oval 453"/>
              <p:cNvSpPr>
                <a:spLocks noChangeAspect="1"/>
              </p:cNvSpPr>
              <p:nvPr/>
            </p:nvSpPr>
            <p:spPr>
              <a:xfrm>
                <a:off x="2246598"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4" name="Oval 454"/>
              <p:cNvSpPr>
                <a:spLocks noChangeAspect="1"/>
              </p:cNvSpPr>
              <p:nvPr/>
            </p:nvSpPr>
            <p:spPr>
              <a:xfrm>
                <a:off x="2358174"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5" name="Oval 455"/>
              <p:cNvSpPr>
                <a:spLocks noChangeAspect="1"/>
              </p:cNvSpPr>
              <p:nvPr/>
            </p:nvSpPr>
            <p:spPr>
              <a:xfrm>
                <a:off x="2471259"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6" name="Oval 456"/>
              <p:cNvSpPr>
                <a:spLocks noChangeAspect="1"/>
              </p:cNvSpPr>
              <p:nvPr/>
            </p:nvSpPr>
            <p:spPr>
              <a:xfrm>
                <a:off x="3819218"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7" name="Oval 457"/>
              <p:cNvSpPr>
                <a:spLocks noChangeAspect="1"/>
              </p:cNvSpPr>
              <p:nvPr/>
            </p:nvSpPr>
            <p:spPr>
              <a:xfrm>
                <a:off x="4156961"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8" name="Oval 458"/>
              <p:cNvSpPr>
                <a:spLocks noChangeAspect="1"/>
              </p:cNvSpPr>
              <p:nvPr/>
            </p:nvSpPr>
            <p:spPr>
              <a:xfrm>
                <a:off x="4493197"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29" name="Oval 459"/>
              <p:cNvSpPr>
                <a:spLocks noChangeAspect="1"/>
              </p:cNvSpPr>
              <p:nvPr/>
            </p:nvSpPr>
            <p:spPr>
              <a:xfrm>
                <a:off x="4606281"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0" name="Oval 460"/>
              <p:cNvSpPr>
                <a:spLocks noChangeAspect="1"/>
              </p:cNvSpPr>
              <p:nvPr/>
            </p:nvSpPr>
            <p:spPr>
              <a:xfrm>
                <a:off x="4717857"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1" name="Oval 461"/>
              <p:cNvSpPr>
                <a:spLocks noChangeAspect="1"/>
              </p:cNvSpPr>
              <p:nvPr/>
            </p:nvSpPr>
            <p:spPr>
              <a:xfrm>
                <a:off x="4830940"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2" name="Oval 462"/>
              <p:cNvSpPr>
                <a:spLocks noChangeAspect="1"/>
              </p:cNvSpPr>
              <p:nvPr/>
            </p:nvSpPr>
            <p:spPr>
              <a:xfrm>
                <a:off x="4942516"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3" name="Oval 463"/>
              <p:cNvSpPr>
                <a:spLocks noChangeAspect="1"/>
              </p:cNvSpPr>
              <p:nvPr/>
            </p:nvSpPr>
            <p:spPr>
              <a:xfrm>
                <a:off x="5055601"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4" name="Oval 464"/>
              <p:cNvSpPr>
                <a:spLocks noChangeAspect="1"/>
              </p:cNvSpPr>
              <p:nvPr/>
            </p:nvSpPr>
            <p:spPr>
              <a:xfrm>
                <a:off x="5167177"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5" name="Oval 465"/>
              <p:cNvSpPr>
                <a:spLocks noChangeAspect="1"/>
              </p:cNvSpPr>
              <p:nvPr/>
            </p:nvSpPr>
            <p:spPr>
              <a:xfrm>
                <a:off x="5280260"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6" name="Oval 466"/>
              <p:cNvSpPr>
                <a:spLocks noChangeAspect="1"/>
              </p:cNvSpPr>
              <p:nvPr/>
            </p:nvSpPr>
            <p:spPr>
              <a:xfrm>
                <a:off x="5391836"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7" name="Oval 467"/>
              <p:cNvSpPr>
                <a:spLocks noChangeAspect="1"/>
              </p:cNvSpPr>
              <p:nvPr/>
            </p:nvSpPr>
            <p:spPr>
              <a:xfrm>
                <a:off x="5504920"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8" name="Oval 468"/>
              <p:cNvSpPr>
                <a:spLocks noChangeAspect="1"/>
              </p:cNvSpPr>
              <p:nvPr/>
            </p:nvSpPr>
            <p:spPr>
              <a:xfrm>
                <a:off x="5618004"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39" name="Oval 469"/>
              <p:cNvSpPr>
                <a:spLocks noChangeAspect="1"/>
              </p:cNvSpPr>
              <p:nvPr/>
            </p:nvSpPr>
            <p:spPr>
              <a:xfrm>
                <a:off x="5729580"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0" name="Oval 470"/>
              <p:cNvSpPr>
                <a:spLocks noChangeAspect="1"/>
              </p:cNvSpPr>
              <p:nvPr/>
            </p:nvSpPr>
            <p:spPr>
              <a:xfrm>
                <a:off x="5842664"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1" name="Oval 471"/>
              <p:cNvSpPr>
                <a:spLocks noChangeAspect="1"/>
              </p:cNvSpPr>
              <p:nvPr/>
            </p:nvSpPr>
            <p:spPr>
              <a:xfrm>
                <a:off x="5954240"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2" name="Oval 472"/>
              <p:cNvSpPr>
                <a:spLocks noChangeAspect="1"/>
              </p:cNvSpPr>
              <p:nvPr/>
            </p:nvSpPr>
            <p:spPr>
              <a:xfrm>
                <a:off x="6067323"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3" name="Oval 473"/>
              <p:cNvSpPr>
                <a:spLocks noChangeAspect="1"/>
              </p:cNvSpPr>
              <p:nvPr/>
            </p:nvSpPr>
            <p:spPr>
              <a:xfrm>
                <a:off x="6178899"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4" name="Oval 474"/>
              <p:cNvSpPr>
                <a:spLocks noChangeAspect="1"/>
              </p:cNvSpPr>
              <p:nvPr/>
            </p:nvSpPr>
            <p:spPr>
              <a:xfrm>
                <a:off x="6291984"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5" name="Oval 475"/>
              <p:cNvSpPr>
                <a:spLocks noChangeAspect="1"/>
              </p:cNvSpPr>
              <p:nvPr/>
            </p:nvSpPr>
            <p:spPr>
              <a:xfrm>
                <a:off x="6403560"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6" name="Oval 476"/>
              <p:cNvSpPr>
                <a:spLocks noChangeAspect="1"/>
              </p:cNvSpPr>
              <p:nvPr/>
            </p:nvSpPr>
            <p:spPr>
              <a:xfrm>
                <a:off x="6516643"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7" name="Oval 477"/>
              <p:cNvSpPr>
                <a:spLocks noChangeAspect="1"/>
              </p:cNvSpPr>
              <p:nvPr/>
            </p:nvSpPr>
            <p:spPr>
              <a:xfrm>
                <a:off x="6628219"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8" name="Oval 478"/>
              <p:cNvSpPr>
                <a:spLocks noChangeAspect="1"/>
              </p:cNvSpPr>
              <p:nvPr/>
            </p:nvSpPr>
            <p:spPr>
              <a:xfrm>
                <a:off x="6741303"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49" name="Oval 479"/>
              <p:cNvSpPr>
                <a:spLocks noChangeAspect="1"/>
              </p:cNvSpPr>
              <p:nvPr/>
            </p:nvSpPr>
            <p:spPr>
              <a:xfrm>
                <a:off x="6852879"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0" name="Oval 480"/>
              <p:cNvSpPr>
                <a:spLocks noChangeAspect="1"/>
              </p:cNvSpPr>
              <p:nvPr/>
            </p:nvSpPr>
            <p:spPr>
              <a:xfrm>
                <a:off x="6965963"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1" name="Oval 481"/>
              <p:cNvSpPr>
                <a:spLocks noChangeAspect="1"/>
              </p:cNvSpPr>
              <p:nvPr/>
            </p:nvSpPr>
            <p:spPr>
              <a:xfrm>
                <a:off x="7077539"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2" name="Oval 482"/>
              <p:cNvSpPr>
                <a:spLocks noChangeAspect="1"/>
              </p:cNvSpPr>
              <p:nvPr/>
            </p:nvSpPr>
            <p:spPr>
              <a:xfrm>
                <a:off x="7639943"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3" name="Oval 483"/>
              <p:cNvSpPr>
                <a:spLocks noChangeAspect="1"/>
              </p:cNvSpPr>
              <p:nvPr/>
            </p:nvSpPr>
            <p:spPr>
              <a:xfrm>
                <a:off x="7751519" y="114139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4" name="Oval 484"/>
              <p:cNvSpPr>
                <a:spLocks noChangeAspect="1"/>
              </p:cNvSpPr>
              <p:nvPr/>
            </p:nvSpPr>
            <p:spPr>
              <a:xfrm>
                <a:off x="111576" y="114139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5" name="Oval 485"/>
              <p:cNvSpPr>
                <a:spLocks noChangeAspect="1"/>
              </p:cNvSpPr>
              <p:nvPr/>
            </p:nvSpPr>
            <p:spPr>
              <a:xfrm>
                <a:off x="785556"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6" name="Oval 486"/>
              <p:cNvSpPr>
                <a:spLocks noChangeAspect="1"/>
              </p:cNvSpPr>
              <p:nvPr/>
            </p:nvSpPr>
            <p:spPr>
              <a:xfrm>
                <a:off x="898639"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7" name="Oval 487"/>
              <p:cNvSpPr>
                <a:spLocks noChangeAspect="1"/>
              </p:cNvSpPr>
              <p:nvPr/>
            </p:nvSpPr>
            <p:spPr>
              <a:xfrm>
                <a:off x="1010215"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8" name="Oval 488"/>
              <p:cNvSpPr>
                <a:spLocks noChangeAspect="1"/>
              </p:cNvSpPr>
              <p:nvPr/>
            </p:nvSpPr>
            <p:spPr>
              <a:xfrm>
                <a:off x="1123300"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59" name="Oval 489"/>
              <p:cNvSpPr>
                <a:spLocks noChangeAspect="1"/>
              </p:cNvSpPr>
              <p:nvPr/>
            </p:nvSpPr>
            <p:spPr>
              <a:xfrm>
                <a:off x="1234876"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0" name="Oval 490"/>
              <p:cNvSpPr>
                <a:spLocks noChangeAspect="1"/>
              </p:cNvSpPr>
              <p:nvPr/>
            </p:nvSpPr>
            <p:spPr>
              <a:xfrm>
                <a:off x="1347959"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1" name="Oval 491"/>
              <p:cNvSpPr>
                <a:spLocks noChangeAspect="1"/>
              </p:cNvSpPr>
              <p:nvPr/>
            </p:nvSpPr>
            <p:spPr>
              <a:xfrm>
                <a:off x="1459535"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2" name="Oval 492"/>
              <p:cNvSpPr>
                <a:spLocks noChangeAspect="1"/>
              </p:cNvSpPr>
              <p:nvPr/>
            </p:nvSpPr>
            <p:spPr>
              <a:xfrm>
                <a:off x="1572619"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3" name="Oval 493"/>
              <p:cNvSpPr>
                <a:spLocks noChangeAspect="1"/>
              </p:cNvSpPr>
              <p:nvPr/>
            </p:nvSpPr>
            <p:spPr>
              <a:xfrm>
                <a:off x="1684195"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4" name="Oval 494"/>
              <p:cNvSpPr>
                <a:spLocks noChangeAspect="1"/>
              </p:cNvSpPr>
              <p:nvPr/>
            </p:nvSpPr>
            <p:spPr>
              <a:xfrm>
                <a:off x="1797279"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5" name="Oval 495"/>
              <p:cNvSpPr>
                <a:spLocks noChangeAspect="1"/>
              </p:cNvSpPr>
              <p:nvPr/>
            </p:nvSpPr>
            <p:spPr>
              <a:xfrm>
                <a:off x="1908855"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6" name="Oval 496"/>
              <p:cNvSpPr>
                <a:spLocks noChangeAspect="1"/>
              </p:cNvSpPr>
              <p:nvPr/>
            </p:nvSpPr>
            <p:spPr>
              <a:xfrm>
                <a:off x="2021939"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7" name="Oval 497"/>
              <p:cNvSpPr>
                <a:spLocks noChangeAspect="1"/>
              </p:cNvSpPr>
              <p:nvPr/>
            </p:nvSpPr>
            <p:spPr>
              <a:xfrm>
                <a:off x="2133515"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8" name="Oval 498"/>
              <p:cNvSpPr>
                <a:spLocks noChangeAspect="1"/>
              </p:cNvSpPr>
              <p:nvPr/>
            </p:nvSpPr>
            <p:spPr>
              <a:xfrm>
                <a:off x="2246598"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69" name="Oval 499"/>
              <p:cNvSpPr>
                <a:spLocks noChangeAspect="1"/>
              </p:cNvSpPr>
              <p:nvPr/>
            </p:nvSpPr>
            <p:spPr>
              <a:xfrm>
                <a:off x="2358174"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0" name="Oval 500"/>
              <p:cNvSpPr>
                <a:spLocks noChangeAspect="1"/>
              </p:cNvSpPr>
              <p:nvPr/>
            </p:nvSpPr>
            <p:spPr>
              <a:xfrm>
                <a:off x="2471259"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1" name="Oval 501"/>
              <p:cNvSpPr>
                <a:spLocks noChangeAspect="1"/>
              </p:cNvSpPr>
              <p:nvPr/>
            </p:nvSpPr>
            <p:spPr>
              <a:xfrm>
                <a:off x="2582835"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2" name="Oval 502"/>
              <p:cNvSpPr>
                <a:spLocks noChangeAspect="1"/>
              </p:cNvSpPr>
              <p:nvPr/>
            </p:nvSpPr>
            <p:spPr>
              <a:xfrm>
                <a:off x="3707642"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3" name="Oval 503"/>
              <p:cNvSpPr>
                <a:spLocks noChangeAspect="1"/>
              </p:cNvSpPr>
              <p:nvPr/>
            </p:nvSpPr>
            <p:spPr>
              <a:xfrm>
                <a:off x="3819218"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4" name="Oval 504"/>
              <p:cNvSpPr>
                <a:spLocks noChangeAspect="1"/>
              </p:cNvSpPr>
              <p:nvPr/>
            </p:nvSpPr>
            <p:spPr>
              <a:xfrm>
                <a:off x="3932301"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5" name="Oval 505"/>
              <p:cNvSpPr>
                <a:spLocks noChangeAspect="1"/>
              </p:cNvSpPr>
              <p:nvPr/>
            </p:nvSpPr>
            <p:spPr>
              <a:xfrm>
                <a:off x="4043877"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6" name="Oval 506"/>
              <p:cNvSpPr>
                <a:spLocks noChangeAspect="1"/>
              </p:cNvSpPr>
              <p:nvPr/>
            </p:nvSpPr>
            <p:spPr>
              <a:xfrm>
                <a:off x="4156961"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7" name="Oval 507"/>
              <p:cNvSpPr>
                <a:spLocks noChangeAspect="1"/>
              </p:cNvSpPr>
              <p:nvPr/>
            </p:nvSpPr>
            <p:spPr>
              <a:xfrm>
                <a:off x="4268537"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8" name="Oval 508"/>
              <p:cNvSpPr>
                <a:spLocks noChangeAspect="1"/>
              </p:cNvSpPr>
              <p:nvPr/>
            </p:nvSpPr>
            <p:spPr>
              <a:xfrm>
                <a:off x="4381621"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79" name="Oval 509"/>
              <p:cNvSpPr>
                <a:spLocks noChangeAspect="1"/>
              </p:cNvSpPr>
              <p:nvPr/>
            </p:nvSpPr>
            <p:spPr>
              <a:xfrm>
                <a:off x="4493197"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0" name="Oval 510"/>
              <p:cNvSpPr>
                <a:spLocks noChangeAspect="1"/>
              </p:cNvSpPr>
              <p:nvPr/>
            </p:nvSpPr>
            <p:spPr>
              <a:xfrm>
                <a:off x="4606281"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1" name="Oval 511"/>
              <p:cNvSpPr>
                <a:spLocks noChangeAspect="1"/>
              </p:cNvSpPr>
              <p:nvPr/>
            </p:nvSpPr>
            <p:spPr>
              <a:xfrm>
                <a:off x="4717857"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2" name="Oval 512"/>
              <p:cNvSpPr>
                <a:spLocks noChangeAspect="1"/>
              </p:cNvSpPr>
              <p:nvPr/>
            </p:nvSpPr>
            <p:spPr>
              <a:xfrm>
                <a:off x="4830940"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3" name="Oval 513"/>
              <p:cNvSpPr>
                <a:spLocks noChangeAspect="1"/>
              </p:cNvSpPr>
              <p:nvPr/>
            </p:nvSpPr>
            <p:spPr>
              <a:xfrm>
                <a:off x="4942516"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4" name="Oval 514"/>
              <p:cNvSpPr>
                <a:spLocks noChangeAspect="1"/>
              </p:cNvSpPr>
              <p:nvPr/>
            </p:nvSpPr>
            <p:spPr>
              <a:xfrm>
                <a:off x="5055601"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5" name="Oval 515"/>
              <p:cNvSpPr>
                <a:spLocks noChangeAspect="1"/>
              </p:cNvSpPr>
              <p:nvPr/>
            </p:nvSpPr>
            <p:spPr>
              <a:xfrm>
                <a:off x="5167177"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6" name="Oval 516"/>
              <p:cNvSpPr>
                <a:spLocks noChangeAspect="1"/>
              </p:cNvSpPr>
              <p:nvPr/>
            </p:nvSpPr>
            <p:spPr>
              <a:xfrm>
                <a:off x="5280260"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7" name="Oval 517"/>
              <p:cNvSpPr>
                <a:spLocks noChangeAspect="1"/>
              </p:cNvSpPr>
              <p:nvPr/>
            </p:nvSpPr>
            <p:spPr>
              <a:xfrm>
                <a:off x="5391836"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8" name="Oval 518"/>
              <p:cNvSpPr>
                <a:spLocks noChangeAspect="1"/>
              </p:cNvSpPr>
              <p:nvPr/>
            </p:nvSpPr>
            <p:spPr>
              <a:xfrm>
                <a:off x="5504920"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89" name="Oval 519"/>
              <p:cNvSpPr>
                <a:spLocks noChangeAspect="1"/>
              </p:cNvSpPr>
              <p:nvPr/>
            </p:nvSpPr>
            <p:spPr>
              <a:xfrm>
                <a:off x="5618004"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0" name="Oval 520"/>
              <p:cNvSpPr>
                <a:spLocks noChangeAspect="1"/>
              </p:cNvSpPr>
              <p:nvPr/>
            </p:nvSpPr>
            <p:spPr>
              <a:xfrm>
                <a:off x="5729580"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1" name="Oval 521"/>
              <p:cNvSpPr>
                <a:spLocks noChangeAspect="1"/>
              </p:cNvSpPr>
              <p:nvPr/>
            </p:nvSpPr>
            <p:spPr>
              <a:xfrm>
                <a:off x="5842664"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2" name="Oval 522"/>
              <p:cNvSpPr>
                <a:spLocks noChangeAspect="1"/>
              </p:cNvSpPr>
              <p:nvPr/>
            </p:nvSpPr>
            <p:spPr>
              <a:xfrm>
                <a:off x="5954240"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3" name="Oval 523"/>
              <p:cNvSpPr>
                <a:spLocks noChangeAspect="1"/>
              </p:cNvSpPr>
              <p:nvPr/>
            </p:nvSpPr>
            <p:spPr>
              <a:xfrm>
                <a:off x="6067323"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4" name="Oval 524"/>
              <p:cNvSpPr>
                <a:spLocks noChangeAspect="1"/>
              </p:cNvSpPr>
              <p:nvPr/>
            </p:nvSpPr>
            <p:spPr>
              <a:xfrm>
                <a:off x="6178899"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5" name="Oval 525"/>
              <p:cNvSpPr>
                <a:spLocks noChangeAspect="1"/>
              </p:cNvSpPr>
              <p:nvPr/>
            </p:nvSpPr>
            <p:spPr>
              <a:xfrm>
                <a:off x="6291984"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6" name="Oval 526"/>
              <p:cNvSpPr>
                <a:spLocks noChangeAspect="1"/>
              </p:cNvSpPr>
              <p:nvPr/>
            </p:nvSpPr>
            <p:spPr>
              <a:xfrm>
                <a:off x="6403560"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7" name="Oval 527"/>
              <p:cNvSpPr>
                <a:spLocks noChangeAspect="1"/>
              </p:cNvSpPr>
              <p:nvPr/>
            </p:nvSpPr>
            <p:spPr>
              <a:xfrm>
                <a:off x="6516643"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8" name="Oval 528"/>
              <p:cNvSpPr>
                <a:spLocks noChangeAspect="1"/>
              </p:cNvSpPr>
              <p:nvPr/>
            </p:nvSpPr>
            <p:spPr>
              <a:xfrm>
                <a:off x="6628219"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299" name="Oval 529"/>
              <p:cNvSpPr>
                <a:spLocks noChangeAspect="1"/>
              </p:cNvSpPr>
              <p:nvPr/>
            </p:nvSpPr>
            <p:spPr>
              <a:xfrm>
                <a:off x="6741303"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0" name="Oval 530"/>
              <p:cNvSpPr>
                <a:spLocks noChangeAspect="1"/>
              </p:cNvSpPr>
              <p:nvPr/>
            </p:nvSpPr>
            <p:spPr>
              <a:xfrm>
                <a:off x="6852879"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1" name="Oval 531"/>
              <p:cNvSpPr>
                <a:spLocks noChangeAspect="1"/>
              </p:cNvSpPr>
              <p:nvPr/>
            </p:nvSpPr>
            <p:spPr>
              <a:xfrm>
                <a:off x="6965963"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2" name="Oval 532"/>
              <p:cNvSpPr>
                <a:spLocks noChangeAspect="1"/>
              </p:cNvSpPr>
              <p:nvPr/>
            </p:nvSpPr>
            <p:spPr>
              <a:xfrm>
                <a:off x="7077539" y="124543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3" name="Oval 533"/>
              <p:cNvSpPr>
                <a:spLocks noChangeAspect="1"/>
              </p:cNvSpPr>
              <p:nvPr/>
            </p:nvSpPr>
            <p:spPr>
              <a:xfrm>
                <a:off x="7190623"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4" name="Oval 534"/>
              <p:cNvSpPr>
                <a:spLocks noChangeAspect="1"/>
              </p:cNvSpPr>
              <p:nvPr/>
            </p:nvSpPr>
            <p:spPr>
              <a:xfrm>
                <a:off x="7302199"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5" name="Oval 535"/>
              <p:cNvSpPr>
                <a:spLocks noChangeAspect="1"/>
              </p:cNvSpPr>
              <p:nvPr/>
            </p:nvSpPr>
            <p:spPr>
              <a:xfrm>
                <a:off x="7639943" y="124543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6" name="Oval 536"/>
              <p:cNvSpPr>
                <a:spLocks noChangeAspect="1"/>
              </p:cNvSpPr>
              <p:nvPr/>
            </p:nvSpPr>
            <p:spPr>
              <a:xfrm>
                <a:off x="1010215"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7" name="Oval 537"/>
              <p:cNvSpPr>
                <a:spLocks noChangeAspect="1"/>
              </p:cNvSpPr>
              <p:nvPr/>
            </p:nvSpPr>
            <p:spPr>
              <a:xfrm>
                <a:off x="1123300"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8" name="Oval 538"/>
              <p:cNvSpPr>
                <a:spLocks noChangeAspect="1"/>
              </p:cNvSpPr>
              <p:nvPr/>
            </p:nvSpPr>
            <p:spPr>
              <a:xfrm>
                <a:off x="1234876"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09" name="Oval 539"/>
              <p:cNvSpPr>
                <a:spLocks noChangeAspect="1"/>
              </p:cNvSpPr>
              <p:nvPr/>
            </p:nvSpPr>
            <p:spPr>
              <a:xfrm>
                <a:off x="1347959"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0" name="Oval 540"/>
              <p:cNvSpPr>
                <a:spLocks noChangeAspect="1"/>
              </p:cNvSpPr>
              <p:nvPr/>
            </p:nvSpPr>
            <p:spPr>
              <a:xfrm>
                <a:off x="1459535"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1" name="Oval 541"/>
              <p:cNvSpPr>
                <a:spLocks noChangeAspect="1"/>
              </p:cNvSpPr>
              <p:nvPr/>
            </p:nvSpPr>
            <p:spPr>
              <a:xfrm>
                <a:off x="1572619"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2" name="Oval 542"/>
              <p:cNvSpPr>
                <a:spLocks noChangeAspect="1"/>
              </p:cNvSpPr>
              <p:nvPr/>
            </p:nvSpPr>
            <p:spPr>
              <a:xfrm>
                <a:off x="1684195"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3" name="Oval 543"/>
              <p:cNvSpPr>
                <a:spLocks noChangeAspect="1"/>
              </p:cNvSpPr>
              <p:nvPr/>
            </p:nvSpPr>
            <p:spPr>
              <a:xfrm>
                <a:off x="1797279"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4" name="Oval 544"/>
              <p:cNvSpPr>
                <a:spLocks noChangeAspect="1"/>
              </p:cNvSpPr>
              <p:nvPr/>
            </p:nvSpPr>
            <p:spPr>
              <a:xfrm>
                <a:off x="1908855"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5" name="Oval 545"/>
              <p:cNvSpPr>
                <a:spLocks noChangeAspect="1"/>
              </p:cNvSpPr>
              <p:nvPr/>
            </p:nvSpPr>
            <p:spPr>
              <a:xfrm>
                <a:off x="2021939"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6" name="Oval 546"/>
              <p:cNvSpPr>
                <a:spLocks noChangeAspect="1"/>
              </p:cNvSpPr>
              <p:nvPr/>
            </p:nvSpPr>
            <p:spPr>
              <a:xfrm>
                <a:off x="2133515"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7" name="Oval 547"/>
              <p:cNvSpPr>
                <a:spLocks noChangeAspect="1"/>
              </p:cNvSpPr>
              <p:nvPr/>
            </p:nvSpPr>
            <p:spPr>
              <a:xfrm>
                <a:off x="2246598"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8" name="Oval 548"/>
              <p:cNvSpPr>
                <a:spLocks noChangeAspect="1"/>
              </p:cNvSpPr>
              <p:nvPr/>
            </p:nvSpPr>
            <p:spPr>
              <a:xfrm>
                <a:off x="2358174"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19" name="Oval 549"/>
              <p:cNvSpPr>
                <a:spLocks noChangeAspect="1"/>
              </p:cNvSpPr>
              <p:nvPr/>
            </p:nvSpPr>
            <p:spPr>
              <a:xfrm>
                <a:off x="2471259"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0" name="Oval 550"/>
              <p:cNvSpPr>
                <a:spLocks noChangeAspect="1"/>
              </p:cNvSpPr>
              <p:nvPr/>
            </p:nvSpPr>
            <p:spPr>
              <a:xfrm>
                <a:off x="2582835"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1" name="Oval 551"/>
              <p:cNvSpPr>
                <a:spLocks noChangeAspect="1"/>
              </p:cNvSpPr>
              <p:nvPr/>
            </p:nvSpPr>
            <p:spPr>
              <a:xfrm>
                <a:off x="3819218"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2" name="Oval 552"/>
              <p:cNvSpPr>
                <a:spLocks noChangeAspect="1"/>
              </p:cNvSpPr>
              <p:nvPr/>
            </p:nvSpPr>
            <p:spPr>
              <a:xfrm>
                <a:off x="3932301"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3" name="Oval 553"/>
              <p:cNvSpPr>
                <a:spLocks noChangeAspect="1"/>
              </p:cNvSpPr>
              <p:nvPr/>
            </p:nvSpPr>
            <p:spPr>
              <a:xfrm>
                <a:off x="4043877"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4" name="Oval 554"/>
              <p:cNvSpPr>
                <a:spLocks noChangeAspect="1"/>
              </p:cNvSpPr>
              <p:nvPr/>
            </p:nvSpPr>
            <p:spPr>
              <a:xfrm>
                <a:off x="4156961"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5" name="Oval 555"/>
              <p:cNvSpPr>
                <a:spLocks noChangeAspect="1"/>
              </p:cNvSpPr>
              <p:nvPr/>
            </p:nvSpPr>
            <p:spPr>
              <a:xfrm>
                <a:off x="4268537"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6" name="Oval 556"/>
              <p:cNvSpPr>
                <a:spLocks noChangeAspect="1"/>
              </p:cNvSpPr>
              <p:nvPr/>
            </p:nvSpPr>
            <p:spPr>
              <a:xfrm>
                <a:off x="4381621"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7" name="Oval 557"/>
              <p:cNvSpPr>
                <a:spLocks noChangeAspect="1"/>
              </p:cNvSpPr>
              <p:nvPr/>
            </p:nvSpPr>
            <p:spPr>
              <a:xfrm>
                <a:off x="4493197"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8" name="Oval 558"/>
              <p:cNvSpPr>
                <a:spLocks noChangeAspect="1"/>
              </p:cNvSpPr>
              <p:nvPr/>
            </p:nvSpPr>
            <p:spPr>
              <a:xfrm>
                <a:off x="4606281"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29" name="Oval 559"/>
              <p:cNvSpPr>
                <a:spLocks noChangeAspect="1"/>
              </p:cNvSpPr>
              <p:nvPr/>
            </p:nvSpPr>
            <p:spPr>
              <a:xfrm>
                <a:off x="4717857"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0" name="Oval 560"/>
              <p:cNvSpPr>
                <a:spLocks noChangeAspect="1"/>
              </p:cNvSpPr>
              <p:nvPr/>
            </p:nvSpPr>
            <p:spPr>
              <a:xfrm>
                <a:off x="4830940"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1" name="Oval 561"/>
              <p:cNvSpPr>
                <a:spLocks noChangeAspect="1"/>
              </p:cNvSpPr>
              <p:nvPr/>
            </p:nvSpPr>
            <p:spPr>
              <a:xfrm>
                <a:off x="4942516"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2" name="Oval 562"/>
              <p:cNvSpPr>
                <a:spLocks noChangeAspect="1"/>
              </p:cNvSpPr>
              <p:nvPr/>
            </p:nvSpPr>
            <p:spPr>
              <a:xfrm>
                <a:off x="5055601"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3" name="Oval 563"/>
              <p:cNvSpPr>
                <a:spLocks noChangeAspect="1"/>
              </p:cNvSpPr>
              <p:nvPr/>
            </p:nvSpPr>
            <p:spPr>
              <a:xfrm>
                <a:off x="5167177"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4" name="Oval 564"/>
              <p:cNvSpPr>
                <a:spLocks noChangeAspect="1"/>
              </p:cNvSpPr>
              <p:nvPr/>
            </p:nvSpPr>
            <p:spPr>
              <a:xfrm>
                <a:off x="5280260"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5" name="Oval 565"/>
              <p:cNvSpPr>
                <a:spLocks noChangeAspect="1"/>
              </p:cNvSpPr>
              <p:nvPr/>
            </p:nvSpPr>
            <p:spPr>
              <a:xfrm>
                <a:off x="5391836"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6" name="Oval 566"/>
              <p:cNvSpPr>
                <a:spLocks noChangeAspect="1"/>
              </p:cNvSpPr>
              <p:nvPr/>
            </p:nvSpPr>
            <p:spPr>
              <a:xfrm>
                <a:off x="5504920"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7" name="Oval 567"/>
              <p:cNvSpPr>
                <a:spLocks noChangeAspect="1"/>
              </p:cNvSpPr>
              <p:nvPr/>
            </p:nvSpPr>
            <p:spPr>
              <a:xfrm>
                <a:off x="5618004"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8" name="Oval 568"/>
              <p:cNvSpPr>
                <a:spLocks noChangeAspect="1"/>
              </p:cNvSpPr>
              <p:nvPr/>
            </p:nvSpPr>
            <p:spPr>
              <a:xfrm>
                <a:off x="5729580"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39" name="Oval 569"/>
              <p:cNvSpPr>
                <a:spLocks noChangeAspect="1"/>
              </p:cNvSpPr>
              <p:nvPr/>
            </p:nvSpPr>
            <p:spPr>
              <a:xfrm>
                <a:off x="5842664"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0" name="Oval 570"/>
              <p:cNvSpPr>
                <a:spLocks noChangeAspect="1"/>
              </p:cNvSpPr>
              <p:nvPr/>
            </p:nvSpPr>
            <p:spPr>
              <a:xfrm>
                <a:off x="5954240"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1" name="Oval 571"/>
              <p:cNvSpPr>
                <a:spLocks noChangeAspect="1"/>
              </p:cNvSpPr>
              <p:nvPr/>
            </p:nvSpPr>
            <p:spPr>
              <a:xfrm>
                <a:off x="6067323"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2" name="Oval 572"/>
              <p:cNvSpPr>
                <a:spLocks noChangeAspect="1"/>
              </p:cNvSpPr>
              <p:nvPr/>
            </p:nvSpPr>
            <p:spPr>
              <a:xfrm>
                <a:off x="6178899"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3" name="Oval 573"/>
              <p:cNvSpPr>
                <a:spLocks noChangeAspect="1"/>
              </p:cNvSpPr>
              <p:nvPr/>
            </p:nvSpPr>
            <p:spPr>
              <a:xfrm>
                <a:off x="6291984"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4" name="Oval 574"/>
              <p:cNvSpPr>
                <a:spLocks noChangeAspect="1"/>
              </p:cNvSpPr>
              <p:nvPr/>
            </p:nvSpPr>
            <p:spPr>
              <a:xfrm>
                <a:off x="6403560"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5" name="Oval 575"/>
              <p:cNvSpPr>
                <a:spLocks noChangeAspect="1"/>
              </p:cNvSpPr>
              <p:nvPr/>
            </p:nvSpPr>
            <p:spPr>
              <a:xfrm>
                <a:off x="6516643"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6" name="Oval 576"/>
              <p:cNvSpPr>
                <a:spLocks noChangeAspect="1"/>
              </p:cNvSpPr>
              <p:nvPr/>
            </p:nvSpPr>
            <p:spPr>
              <a:xfrm>
                <a:off x="6628219"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7" name="Oval 577"/>
              <p:cNvSpPr>
                <a:spLocks noChangeAspect="1"/>
              </p:cNvSpPr>
              <p:nvPr/>
            </p:nvSpPr>
            <p:spPr>
              <a:xfrm>
                <a:off x="6741303"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8" name="Oval 578"/>
              <p:cNvSpPr>
                <a:spLocks noChangeAspect="1"/>
              </p:cNvSpPr>
              <p:nvPr/>
            </p:nvSpPr>
            <p:spPr>
              <a:xfrm>
                <a:off x="6852879"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49" name="Oval 579"/>
              <p:cNvSpPr>
                <a:spLocks noChangeAspect="1"/>
              </p:cNvSpPr>
              <p:nvPr/>
            </p:nvSpPr>
            <p:spPr>
              <a:xfrm>
                <a:off x="6965963"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0" name="Oval 580"/>
              <p:cNvSpPr>
                <a:spLocks noChangeAspect="1"/>
              </p:cNvSpPr>
              <p:nvPr/>
            </p:nvSpPr>
            <p:spPr>
              <a:xfrm>
                <a:off x="7077539" y="134946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1" name="Oval 581"/>
              <p:cNvSpPr>
                <a:spLocks noChangeAspect="1"/>
              </p:cNvSpPr>
              <p:nvPr/>
            </p:nvSpPr>
            <p:spPr>
              <a:xfrm>
                <a:off x="7190623"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2" name="Oval 582"/>
              <p:cNvSpPr>
                <a:spLocks noChangeAspect="1"/>
              </p:cNvSpPr>
              <p:nvPr/>
            </p:nvSpPr>
            <p:spPr>
              <a:xfrm>
                <a:off x="7302199"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3" name="Oval 583"/>
              <p:cNvSpPr>
                <a:spLocks noChangeAspect="1"/>
              </p:cNvSpPr>
              <p:nvPr/>
            </p:nvSpPr>
            <p:spPr>
              <a:xfrm>
                <a:off x="7639943" y="134946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4" name="Oval 584"/>
              <p:cNvSpPr>
                <a:spLocks noChangeAspect="1"/>
              </p:cNvSpPr>
              <p:nvPr/>
            </p:nvSpPr>
            <p:spPr>
              <a:xfrm>
                <a:off x="1010215"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5" name="Oval 585"/>
              <p:cNvSpPr>
                <a:spLocks noChangeAspect="1"/>
              </p:cNvSpPr>
              <p:nvPr/>
            </p:nvSpPr>
            <p:spPr>
              <a:xfrm>
                <a:off x="1123300"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6" name="Oval 586"/>
              <p:cNvSpPr>
                <a:spLocks noChangeAspect="1"/>
              </p:cNvSpPr>
              <p:nvPr/>
            </p:nvSpPr>
            <p:spPr>
              <a:xfrm>
                <a:off x="1234876"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7" name="Oval 587"/>
              <p:cNvSpPr>
                <a:spLocks noChangeAspect="1"/>
              </p:cNvSpPr>
              <p:nvPr/>
            </p:nvSpPr>
            <p:spPr>
              <a:xfrm>
                <a:off x="1347959"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8" name="Oval 588"/>
              <p:cNvSpPr>
                <a:spLocks noChangeAspect="1"/>
              </p:cNvSpPr>
              <p:nvPr/>
            </p:nvSpPr>
            <p:spPr>
              <a:xfrm>
                <a:off x="1459535"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59" name="Oval 589"/>
              <p:cNvSpPr>
                <a:spLocks noChangeAspect="1"/>
              </p:cNvSpPr>
              <p:nvPr/>
            </p:nvSpPr>
            <p:spPr>
              <a:xfrm>
                <a:off x="1572619"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0" name="Oval 590"/>
              <p:cNvSpPr>
                <a:spLocks noChangeAspect="1"/>
              </p:cNvSpPr>
              <p:nvPr/>
            </p:nvSpPr>
            <p:spPr>
              <a:xfrm>
                <a:off x="1684195"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1" name="Oval 591"/>
              <p:cNvSpPr>
                <a:spLocks noChangeAspect="1"/>
              </p:cNvSpPr>
              <p:nvPr/>
            </p:nvSpPr>
            <p:spPr>
              <a:xfrm>
                <a:off x="1797279"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2" name="Oval 592"/>
              <p:cNvSpPr>
                <a:spLocks noChangeAspect="1"/>
              </p:cNvSpPr>
              <p:nvPr/>
            </p:nvSpPr>
            <p:spPr>
              <a:xfrm>
                <a:off x="1908855"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3" name="Oval 593"/>
              <p:cNvSpPr>
                <a:spLocks noChangeAspect="1"/>
              </p:cNvSpPr>
              <p:nvPr/>
            </p:nvSpPr>
            <p:spPr>
              <a:xfrm>
                <a:off x="2021939"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4" name="Oval 594"/>
              <p:cNvSpPr>
                <a:spLocks noChangeAspect="1"/>
              </p:cNvSpPr>
              <p:nvPr/>
            </p:nvSpPr>
            <p:spPr>
              <a:xfrm>
                <a:off x="2133515"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5" name="Oval 595"/>
              <p:cNvSpPr>
                <a:spLocks noChangeAspect="1"/>
              </p:cNvSpPr>
              <p:nvPr/>
            </p:nvSpPr>
            <p:spPr>
              <a:xfrm>
                <a:off x="2246598"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6" name="Oval 596"/>
              <p:cNvSpPr>
                <a:spLocks noChangeAspect="1"/>
              </p:cNvSpPr>
              <p:nvPr/>
            </p:nvSpPr>
            <p:spPr>
              <a:xfrm>
                <a:off x="2358174"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7" name="Oval 597"/>
              <p:cNvSpPr>
                <a:spLocks noChangeAspect="1"/>
              </p:cNvSpPr>
              <p:nvPr/>
            </p:nvSpPr>
            <p:spPr>
              <a:xfrm>
                <a:off x="2471259"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8" name="Oval 598"/>
              <p:cNvSpPr>
                <a:spLocks noChangeAspect="1"/>
              </p:cNvSpPr>
              <p:nvPr/>
            </p:nvSpPr>
            <p:spPr>
              <a:xfrm>
                <a:off x="2582835"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69" name="Oval 599"/>
              <p:cNvSpPr>
                <a:spLocks noChangeAspect="1"/>
              </p:cNvSpPr>
              <p:nvPr/>
            </p:nvSpPr>
            <p:spPr>
              <a:xfrm>
                <a:off x="3932301"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0" name="Oval 600"/>
              <p:cNvSpPr>
                <a:spLocks noChangeAspect="1"/>
              </p:cNvSpPr>
              <p:nvPr/>
            </p:nvSpPr>
            <p:spPr>
              <a:xfrm>
                <a:off x="4043877"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1" name="Oval 601"/>
              <p:cNvSpPr>
                <a:spLocks noChangeAspect="1"/>
              </p:cNvSpPr>
              <p:nvPr/>
            </p:nvSpPr>
            <p:spPr>
              <a:xfrm>
                <a:off x="4156961"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2" name="Oval 602"/>
              <p:cNvSpPr>
                <a:spLocks noChangeAspect="1"/>
              </p:cNvSpPr>
              <p:nvPr/>
            </p:nvSpPr>
            <p:spPr>
              <a:xfrm>
                <a:off x="4268537"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3" name="Oval 603"/>
              <p:cNvSpPr>
                <a:spLocks noChangeAspect="1"/>
              </p:cNvSpPr>
              <p:nvPr/>
            </p:nvSpPr>
            <p:spPr>
              <a:xfrm>
                <a:off x="4381621"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4" name="Oval 604"/>
              <p:cNvSpPr>
                <a:spLocks noChangeAspect="1"/>
              </p:cNvSpPr>
              <p:nvPr/>
            </p:nvSpPr>
            <p:spPr>
              <a:xfrm>
                <a:off x="4493197"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5" name="Oval 605"/>
              <p:cNvSpPr>
                <a:spLocks noChangeAspect="1"/>
              </p:cNvSpPr>
              <p:nvPr/>
            </p:nvSpPr>
            <p:spPr>
              <a:xfrm>
                <a:off x="4606281"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6" name="Oval 606"/>
              <p:cNvSpPr>
                <a:spLocks noChangeAspect="1"/>
              </p:cNvSpPr>
              <p:nvPr/>
            </p:nvSpPr>
            <p:spPr>
              <a:xfrm>
                <a:off x="4717857"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7" name="Oval 607"/>
              <p:cNvSpPr>
                <a:spLocks noChangeAspect="1"/>
              </p:cNvSpPr>
              <p:nvPr/>
            </p:nvSpPr>
            <p:spPr>
              <a:xfrm>
                <a:off x="4830940"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8" name="Oval 608"/>
              <p:cNvSpPr>
                <a:spLocks noChangeAspect="1"/>
              </p:cNvSpPr>
              <p:nvPr/>
            </p:nvSpPr>
            <p:spPr>
              <a:xfrm>
                <a:off x="4942516"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79" name="Oval 609"/>
              <p:cNvSpPr>
                <a:spLocks noChangeAspect="1"/>
              </p:cNvSpPr>
              <p:nvPr/>
            </p:nvSpPr>
            <p:spPr>
              <a:xfrm>
                <a:off x="5055601"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0" name="Oval 610"/>
              <p:cNvSpPr>
                <a:spLocks noChangeAspect="1"/>
              </p:cNvSpPr>
              <p:nvPr/>
            </p:nvSpPr>
            <p:spPr>
              <a:xfrm>
                <a:off x="5167177"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1" name="Oval 611"/>
              <p:cNvSpPr>
                <a:spLocks noChangeAspect="1"/>
              </p:cNvSpPr>
              <p:nvPr/>
            </p:nvSpPr>
            <p:spPr>
              <a:xfrm>
                <a:off x="5280260"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2" name="Oval 612"/>
              <p:cNvSpPr>
                <a:spLocks noChangeAspect="1"/>
              </p:cNvSpPr>
              <p:nvPr/>
            </p:nvSpPr>
            <p:spPr>
              <a:xfrm>
                <a:off x="5391836"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3" name="Oval 613"/>
              <p:cNvSpPr>
                <a:spLocks noChangeAspect="1"/>
              </p:cNvSpPr>
              <p:nvPr/>
            </p:nvSpPr>
            <p:spPr>
              <a:xfrm>
                <a:off x="5504920"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4" name="Oval 614"/>
              <p:cNvSpPr>
                <a:spLocks noChangeAspect="1"/>
              </p:cNvSpPr>
              <p:nvPr/>
            </p:nvSpPr>
            <p:spPr>
              <a:xfrm>
                <a:off x="5618004"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5" name="Oval 615"/>
              <p:cNvSpPr>
                <a:spLocks noChangeAspect="1"/>
              </p:cNvSpPr>
              <p:nvPr/>
            </p:nvSpPr>
            <p:spPr>
              <a:xfrm>
                <a:off x="5729580"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6" name="Oval 616"/>
              <p:cNvSpPr>
                <a:spLocks noChangeAspect="1"/>
              </p:cNvSpPr>
              <p:nvPr/>
            </p:nvSpPr>
            <p:spPr>
              <a:xfrm>
                <a:off x="5842664"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7" name="Oval 617"/>
              <p:cNvSpPr>
                <a:spLocks noChangeAspect="1"/>
              </p:cNvSpPr>
              <p:nvPr/>
            </p:nvSpPr>
            <p:spPr>
              <a:xfrm>
                <a:off x="5954240"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8" name="Oval 618"/>
              <p:cNvSpPr>
                <a:spLocks noChangeAspect="1"/>
              </p:cNvSpPr>
              <p:nvPr/>
            </p:nvSpPr>
            <p:spPr>
              <a:xfrm>
                <a:off x="6067323"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89" name="Oval 619"/>
              <p:cNvSpPr>
                <a:spLocks noChangeAspect="1"/>
              </p:cNvSpPr>
              <p:nvPr/>
            </p:nvSpPr>
            <p:spPr>
              <a:xfrm>
                <a:off x="6178899"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0" name="Oval 620"/>
              <p:cNvSpPr>
                <a:spLocks noChangeAspect="1"/>
              </p:cNvSpPr>
              <p:nvPr/>
            </p:nvSpPr>
            <p:spPr>
              <a:xfrm>
                <a:off x="6291984"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1" name="Oval 621"/>
              <p:cNvSpPr>
                <a:spLocks noChangeAspect="1"/>
              </p:cNvSpPr>
              <p:nvPr/>
            </p:nvSpPr>
            <p:spPr>
              <a:xfrm>
                <a:off x="6403560"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2" name="Oval 622"/>
              <p:cNvSpPr>
                <a:spLocks noChangeAspect="1"/>
              </p:cNvSpPr>
              <p:nvPr/>
            </p:nvSpPr>
            <p:spPr>
              <a:xfrm>
                <a:off x="6516643"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3" name="Oval 623"/>
              <p:cNvSpPr>
                <a:spLocks noChangeAspect="1"/>
              </p:cNvSpPr>
              <p:nvPr/>
            </p:nvSpPr>
            <p:spPr>
              <a:xfrm>
                <a:off x="6628219"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4" name="Oval 624"/>
              <p:cNvSpPr>
                <a:spLocks noChangeAspect="1"/>
              </p:cNvSpPr>
              <p:nvPr/>
            </p:nvSpPr>
            <p:spPr>
              <a:xfrm>
                <a:off x="6741303"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5" name="Oval 625"/>
              <p:cNvSpPr>
                <a:spLocks noChangeAspect="1"/>
              </p:cNvSpPr>
              <p:nvPr/>
            </p:nvSpPr>
            <p:spPr>
              <a:xfrm>
                <a:off x="6852879"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6" name="Oval 626"/>
              <p:cNvSpPr>
                <a:spLocks noChangeAspect="1"/>
              </p:cNvSpPr>
              <p:nvPr/>
            </p:nvSpPr>
            <p:spPr>
              <a:xfrm>
                <a:off x="6965963"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7" name="Oval 627"/>
              <p:cNvSpPr>
                <a:spLocks noChangeAspect="1"/>
              </p:cNvSpPr>
              <p:nvPr/>
            </p:nvSpPr>
            <p:spPr>
              <a:xfrm>
                <a:off x="7077539"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8" name="Oval 628"/>
              <p:cNvSpPr>
                <a:spLocks noChangeAspect="1"/>
              </p:cNvSpPr>
              <p:nvPr/>
            </p:nvSpPr>
            <p:spPr>
              <a:xfrm>
                <a:off x="7190623"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399" name="Oval 629"/>
              <p:cNvSpPr>
                <a:spLocks noChangeAspect="1"/>
              </p:cNvSpPr>
              <p:nvPr/>
            </p:nvSpPr>
            <p:spPr>
              <a:xfrm>
                <a:off x="7302199" y="1453504"/>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0" name="Oval 630"/>
              <p:cNvSpPr>
                <a:spLocks noChangeAspect="1"/>
              </p:cNvSpPr>
              <p:nvPr/>
            </p:nvSpPr>
            <p:spPr>
              <a:xfrm>
                <a:off x="7415282" y="1453504"/>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1" name="Oval 631"/>
              <p:cNvSpPr>
                <a:spLocks noChangeAspect="1"/>
              </p:cNvSpPr>
              <p:nvPr/>
            </p:nvSpPr>
            <p:spPr>
              <a:xfrm>
                <a:off x="1010215"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2" name="Oval 632"/>
              <p:cNvSpPr>
                <a:spLocks noChangeAspect="1"/>
              </p:cNvSpPr>
              <p:nvPr/>
            </p:nvSpPr>
            <p:spPr>
              <a:xfrm>
                <a:off x="1123300"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3" name="Oval 633"/>
              <p:cNvSpPr>
                <a:spLocks noChangeAspect="1"/>
              </p:cNvSpPr>
              <p:nvPr/>
            </p:nvSpPr>
            <p:spPr>
              <a:xfrm>
                <a:off x="1234876"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4" name="Oval 634"/>
              <p:cNvSpPr>
                <a:spLocks noChangeAspect="1"/>
              </p:cNvSpPr>
              <p:nvPr/>
            </p:nvSpPr>
            <p:spPr>
              <a:xfrm>
                <a:off x="1347959"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5" name="Oval 635"/>
              <p:cNvSpPr>
                <a:spLocks noChangeAspect="1"/>
              </p:cNvSpPr>
              <p:nvPr/>
            </p:nvSpPr>
            <p:spPr>
              <a:xfrm>
                <a:off x="1459535"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6" name="Oval 636"/>
              <p:cNvSpPr>
                <a:spLocks noChangeAspect="1"/>
              </p:cNvSpPr>
              <p:nvPr/>
            </p:nvSpPr>
            <p:spPr>
              <a:xfrm>
                <a:off x="1572619"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7" name="Oval 637"/>
              <p:cNvSpPr>
                <a:spLocks noChangeAspect="1"/>
              </p:cNvSpPr>
              <p:nvPr/>
            </p:nvSpPr>
            <p:spPr>
              <a:xfrm>
                <a:off x="1684195"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8" name="Oval 638"/>
              <p:cNvSpPr>
                <a:spLocks noChangeAspect="1"/>
              </p:cNvSpPr>
              <p:nvPr/>
            </p:nvSpPr>
            <p:spPr>
              <a:xfrm>
                <a:off x="1797279"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09" name="Oval 639"/>
              <p:cNvSpPr>
                <a:spLocks noChangeAspect="1"/>
              </p:cNvSpPr>
              <p:nvPr/>
            </p:nvSpPr>
            <p:spPr>
              <a:xfrm>
                <a:off x="1908855"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0" name="Oval 640"/>
              <p:cNvSpPr>
                <a:spLocks noChangeAspect="1"/>
              </p:cNvSpPr>
              <p:nvPr/>
            </p:nvSpPr>
            <p:spPr>
              <a:xfrm>
                <a:off x="2021939"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1" name="Oval 641"/>
              <p:cNvSpPr>
                <a:spLocks noChangeAspect="1"/>
              </p:cNvSpPr>
              <p:nvPr/>
            </p:nvSpPr>
            <p:spPr>
              <a:xfrm>
                <a:off x="2133515"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2" name="Oval 642"/>
              <p:cNvSpPr>
                <a:spLocks noChangeAspect="1"/>
              </p:cNvSpPr>
              <p:nvPr/>
            </p:nvSpPr>
            <p:spPr>
              <a:xfrm>
                <a:off x="2246598"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3" name="Oval 643"/>
              <p:cNvSpPr>
                <a:spLocks noChangeAspect="1"/>
              </p:cNvSpPr>
              <p:nvPr/>
            </p:nvSpPr>
            <p:spPr>
              <a:xfrm>
                <a:off x="2358174"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4" name="Oval 644"/>
              <p:cNvSpPr>
                <a:spLocks noChangeAspect="1"/>
              </p:cNvSpPr>
              <p:nvPr/>
            </p:nvSpPr>
            <p:spPr>
              <a:xfrm>
                <a:off x="3932301"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5" name="Oval 645"/>
              <p:cNvSpPr>
                <a:spLocks noChangeAspect="1"/>
              </p:cNvSpPr>
              <p:nvPr/>
            </p:nvSpPr>
            <p:spPr>
              <a:xfrm>
                <a:off x="4043877"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6" name="Oval 646"/>
              <p:cNvSpPr>
                <a:spLocks noChangeAspect="1"/>
              </p:cNvSpPr>
              <p:nvPr/>
            </p:nvSpPr>
            <p:spPr>
              <a:xfrm>
                <a:off x="4156961"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7" name="Oval 647"/>
              <p:cNvSpPr>
                <a:spLocks noChangeAspect="1"/>
              </p:cNvSpPr>
              <p:nvPr/>
            </p:nvSpPr>
            <p:spPr>
              <a:xfrm>
                <a:off x="4268537"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8" name="Oval 648"/>
              <p:cNvSpPr>
                <a:spLocks noChangeAspect="1"/>
              </p:cNvSpPr>
              <p:nvPr/>
            </p:nvSpPr>
            <p:spPr>
              <a:xfrm>
                <a:off x="4381621"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19" name="Oval 649"/>
              <p:cNvSpPr>
                <a:spLocks noChangeAspect="1"/>
              </p:cNvSpPr>
              <p:nvPr/>
            </p:nvSpPr>
            <p:spPr>
              <a:xfrm>
                <a:off x="4493197"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0" name="Oval 650"/>
              <p:cNvSpPr>
                <a:spLocks noChangeAspect="1"/>
              </p:cNvSpPr>
              <p:nvPr/>
            </p:nvSpPr>
            <p:spPr>
              <a:xfrm>
                <a:off x="4606281"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1" name="Oval 651"/>
              <p:cNvSpPr>
                <a:spLocks noChangeAspect="1"/>
              </p:cNvSpPr>
              <p:nvPr/>
            </p:nvSpPr>
            <p:spPr>
              <a:xfrm>
                <a:off x="4830940"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2" name="Oval 652"/>
              <p:cNvSpPr>
                <a:spLocks noChangeAspect="1"/>
              </p:cNvSpPr>
              <p:nvPr/>
            </p:nvSpPr>
            <p:spPr>
              <a:xfrm>
                <a:off x="4942516"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3" name="Oval 653"/>
              <p:cNvSpPr>
                <a:spLocks noChangeAspect="1"/>
              </p:cNvSpPr>
              <p:nvPr/>
            </p:nvSpPr>
            <p:spPr>
              <a:xfrm>
                <a:off x="5055601"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4" name="Oval 654"/>
              <p:cNvSpPr>
                <a:spLocks noChangeAspect="1"/>
              </p:cNvSpPr>
              <p:nvPr/>
            </p:nvSpPr>
            <p:spPr>
              <a:xfrm>
                <a:off x="5167177"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5" name="Oval 655"/>
              <p:cNvSpPr>
                <a:spLocks noChangeAspect="1"/>
              </p:cNvSpPr>
              <p:nvPr/>
            </p:nvSpPr>
            <p:spPr>
              <a:xfrm>
                <a:off x="5280260"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6" name="Oval 656"/>
              <p:cNvSpPr>
                <a:spLocks noChangeAspect="1"/>
              </p:cNvSpPr>
              <p:nvPr/>
            </p:nvSpPr>
            <p:spPr>
              <a:xfrm>
                <a:off x="5504920"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7" name="Oval 657"/>
              <p:cNvSpPr>
                <a:spLocks noChangeAspect="1"/>
              </p:cNvSpPr>
              <p:nvPr/>
            </p:nvSpPr>
            <p:spPr>
              <a:xfrm>
                <a:off x="5618004"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8" name="Oval 658"/>
              <p:cNvSpPr>
                <a:spLocks noChangeAspect="1"/>
              </p:cNvSpPr>
              <p:nvPr/>
            </p:nvSpPr>
            <p:spPr>
              <a:xfrm>
                <a:off x="5729580"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29" name="Oval 659"/>
              <p:cNvSpPr>
                <a:spLocks noChangeAspect="1"/>
              </p:cNvSpPr>
              <p:nvPr/>
            </p:nvSpPr>
            <p:spPr>
              <a:xfrm>
                <a:off x="5842664"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0" name="Oval 660"/>
              <p:cNvSpPr>
                <a:spLocks noChangeAspect="1"/>
              </p:cNvSpPr>
              <p:nvPr/>
            </p:nvSpPr>
            <p:spPr>
              <a:xfrm>
                <a:off x="5954240"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1" name="Oval 661"/>
              <p:cNvSpPr>
                <a:spLocks noChangeAspect="1"/>
              </p:cNvSpPr>
              <p:nvPr/>
            </p:nvSpPr>
            <p:spPr>
              <a:xfrm>
                <a:off x="6067323"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2" name="Oval 662"/>
              <p:cNvSpPr>
                <a:spLocks noChangeAspect="1"/>
              </p:cNvSpPr>
              <p:nvPr/>
            </p:nvSpPr>
            <p:spPr>
              <a:xfrm>
                <a:off x="6178899"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3" name="Oval 663"/>
              <p:cNvSpPr>
                <a:spLocks noChangeAspect="1"/>
              </p:cNvSpPr>
              <p:nvPr/>
            </p:nvSpPr>
            <p:spPr>
              <a:xfrm>
                <a:off x="6291984"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4" name="Oval 664"/>
              <p:cNvSpPr>
                <a:spLocks noChangeAspect="1"/>
              </p:cNvSpPr>
              <p:nvPr/>
            </p:nvSpPr>
            <p:spPr>
              <a:xfrm>
                <a:off x="6403560"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5" name="Oval 665"/>
              <p:cNvSpPr>
                <a:spLocks noChangeAspect="1"/>
              </p:cNvSpPr>
              <p:nvPr/>
            </p:nvSpPr>
            <p:spPr>
              <a:xfrm>
                <a:off x="6516643"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6" name="Oval 666"/>
              <p:cNvSpPr>
                <a:spLocks noChangeAspect="1"/>
              </p:cNvSpPr>
              <p:nvPr/>
            </p:nvSpPr>
            <p:spPr>
              <a:xfrm>
                <a:off x="6628219"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7" name="Oval 667"/>
              <p:cNvSpPr>
                <a:spLocks noChangeAspect="1"/>
              </p:cNvSpPr>
              <p:nvPr/>
            </p:nvSpPr>
            <p:spPr>
              <a:xfrm>
                <a:off x="6741303"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8" name="Oval 668"/>
              <p:cNvSpPr>
                <a:spLocks noChangeAspect="1"/>
              </p:cNvSpPr>
              <p:nvPr/>
            </p:nvSpPr>
            <p:spPr>
              <a:xfrm>
                <a:off x="6852879"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39" name="Oval 669"/>
              <p:cNvSpPr>
                <a:spLocks noChangeAspect="1"/>
              </p:cNvSpPr>
              <p:nvPr/>
            </p:nvSpPr>
            <p:spPr>
              <a:xfrm>
                <a:off x="6965963"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0" name="Oval 670"/>
              <p:cNvSpPr>
                <a:spLocks noChangeAspect="1"/>
              </p:cNvSpPr>
              <p:nvPr/>
            </p:nvSpPr>
            <p:spPr>
              <a:xfrm>
                <a:off x="7077539" y="1557541"/>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1" name="Oval 671"/>
              <p:cNvSpPr>
                <a:spLocks noChangeAspect="1"/>
              </p:cNvSpPr>
              <p:nvPr/>
            </p:nvSpPr>
            <p:spPr>
              <a:xfrm>
                <a:off x="1010215"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2" name="Oval 672"/>
              <p:cNvSpPr>
                <a:spLocks noChangeAspect="1"/>
              </p:cNvSpPr>
              <p:nvPr/>
            </p:nvSpPr>
            <p:spPr>
              <a:xfrm>
                <a:off x="1123300"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3" name="Oval 673"/>
              <p:cNvSpPr>
                <a:spLocks noChangeAspect="1"/>
              </p:cNvSpPr>
              <p:nvPr/>
            </p:nvSpPr>
            <p:spPr>
              <a:xfrm>
                <a:off x="1234876"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4" name="Oval 674"/>
              <p:cNvSpPr>
                <a:spLocks noChangeAspect="1"/>
              </p:cNvSpPr>
              <p:nvPr/>
            </p:nvSpPr>
            <p:spPr>
              <a:xfrm>
                <a:off x="1347959"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5" name="Oval 675"/>
              <p:cNvSpPr>
                <a:spLocks noChangeAspect="1"/>
              </p:cNvSpPr>
              <p:nvPr/>
            </p:nvSpPr>
            <p:spPr>
              <a:xfrm>
                <a:off x="1459535"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6" name="Oval 676"/>
              <p:cNvSpPr>
                <a:spLocks noChangeAspect="1"/>
              </p:cNvSpPr>
              <p:nvPr/>
            </p:nvSpPr>
            <p:spPr>
              <a:xfrm>
                <a:off x="1572619"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7" name="Oval 677"/>
              <p:cNvSpPr>
                <a:spLocks noChangeAspect="1"/>
              </p:cNvSpPr>
              <p:nvPr/>
            </p:nvSpPr>
            <p:spPr>
              <a:xfrm>
                <a:off x="1684195"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8" name="Oval 678"/>
              <p:cNvSpPr>
                <a:spLocks noChangeAspect="1"/>
              </p:cNvSpPr>
              <p:nvPr/>
            </p:nvSpPr>
            <p:spPr>
              <a:xfrm>
                <a:off x="1797279"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49" name="Oval 679"/>
              <p:cNvSpPr>
                <a:spLocks noChangeAspect="1"/>
              </p:cNvSpPr>
              <p:nvPr/>
            </p:nvSpPr>
            <p:spPr>
              <a:xfrm>
                <a:off x="1908855"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0" name="Oval 680"/>
              <p:cNvSpPr>
                <a:spLocks noChangeAspect="1"/>
              </p:cNvSpPr>
              <p:nvPr/>
            </p:nvSpPr>
            <p:spPr>
              <a:xfrm>
                <a:off x="2021939"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1" name="Oval 681"/>
              <p:cNvSpPr>
                <a:spLocks noChangeAspect="1"/>
              </p:cNvSpPr>
              <p:nvPr/>
            </p:nvSpPr>
            <p:spPr>
              <a:xfrm>
                <a:off x="2133515"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2" name="Oval 682"/>
              <p:cNvSpPr>
                <a:spLocks noChangeAspect="1"/>
              </p:cNvSpPr>
              <p:nvPr/>
            </p:nvSpPr>
            <p:spPr>
              <a:xfrm>
                <a:off x="2246598"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3" name="Oval 683"/>
              <p:cNvSpPr>
                <a:spLocks noChangeAspect="1"/>
              </p:cNvSpPr>
              <p:nvPr/>
            </p:nvSpPr>
            <p:spPr>
              <a:xfrm>
                <a:off x="3707642"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4" name="Oval 684"/>
              <p:cNvSpPr>
                <a:spLocks noChangeAspect="1"/>
              </p:cNvSpPr>
              <p:nvPr/>
            </p:nvSpPr>
            <p:spPr>
              <a:xfrm>
                <a:off x="3819218"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5" name="Oval 685"/>
              <p:cNvSpPr>
                <a:spLocks noChangeAspect="1"/>
              </p:cNvSpPr>
              <p:nvPr/>
            </p:nvSpPr>
            <p:spPr>
              <a:xfrm>
                <a:off x="3932301"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6" name="Oval 686"/>
              <p:cNvSpPr>
                <a:spLocks noChangeAspect="1"/>
              </p:cNvSpPr>
              <p:nvPr/>
            </p:nvSpPr>
            <p:spPr>
              <a:xfrm>
                <a:off x="4268537"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7" name="Oval 687"/>
              <p:cNvSpPr>
                <a:spLocks noChangeAspect="1"/>
              </p:cNvSpPr>
              <p:nvPr/>
            </p:nvSpPr>
            <p:spPr>
              <a:xfrm>
                <a:off x="4381621"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8" name="Oval 688"/>
              <p:cNvSpPr>
                <a:spLocks noChangeAspect="1"/>
              </p:cNvSpPr>
              <p:nvPr/>
            </p:nvSpPr>
            <p:spPr>
              <a:xfrm>
                <a:off x="4493197"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59" name="Oval 689"/>
              <p:cNvSpPr>
                <a:spLocks noChangeAspect="1"/>
              </p:cNvSpPr>
              <p:nvPr/>
            </p:nvSpPr>
            <p:spPr>
              <a:xfrm>
                <a:off x="4606281"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0" name="Oval 690"/>
              <p:cNvSpPr>
                <a:spLocks noChangeAspect="1"/>
              </p:cNvSpPr>
              <p:nvPr/>
            </p:nvSpPr>
            <p:spPr>
              <a:xfrm>
                <a:off x="4717857"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1" name="Oval 691"/>
              <p:cNvSpPr>
                <a:spLocks noChangeAspect="1"/>
              </p:cNvSpPr>
              <p:nvPr/>
            </p:nvSpPr>
            <p:spPr>
              <a:xfrm>
                <a:off x="4830940"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2" name="Oval 692"/>
              <p:cNvSpPr>
                <a:spLocks noChangeAspect="1"/>
              </p:cNvSpPr>
              <p:nvPr/>
            </p:nvSpPr>
            <p:spPr>
              <a:xfrm>
                <a:off x="4942516"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3" name="Oval 693"/>
              <p:cNvSpPr>
                <a:spLocks noChangeAspect="1"/>
              </p:cNvSpPr>
              <p:nvPr/>
            </p:nvSpPr>
            <p:spPr>
              <a:xfrm>
                <a:off x="5055601"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4" name="Oval 694"/>
              <p:cNvSpPr>
                <a:spLocks noChangeAspect="1"/>
              </p:cNvSpPr>
              <p:nvPr/>
            </p:nvSpPr>
            <p:spPr>
              <a:xfrm>
                <a:off x="5280260"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5" name="Oval 695"/>
              <p:cNvSpPr>
                <a:spLocks noChangeAspect="1"/>
              </p:cNvSpPr>
              <p:nvPr/>
            </p:nvSpPr>
            <p:spPr>
              <a:xfrm>
                <a:off x="5391836"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6" name="Oval 696"/>
              <p:cNvSpPr>
                <a:spLocks noChangeAspect="1"/>
              </p:cNvSpPr>
              <p:nvPr/>
            </p:nvSpPr>
            <p:spPr>
              <a:xfrm>
                <a:off x="5504920"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7" name="Oval 697"/>
              <p:cNvSpPr>
                <a:spLocks noChangeAspect="1"/>
              </p:cNvSpPr>
              <p:nvPr/>
            </p:nvSpPr>
            <p:spPr>
              <a:xfrm>
                <a:off x="5618004"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8" name="Oval 698"/>
              <p:cNvSpPr>
                <a:spLocks noChangeAspect="1"/>
              </p:cNvSpPr>
              <p:nvPr/>
            </p:nvSpPr>
            <p:spPr>
              <a:xfrm>
                <a:off x="5729580"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69" name="Oval 699"/>
              <p:cNvSpPr>
                <a:spLocks noChangeAspect="1"/>
              </p:cNvSpPr>
              <p:nvPr/>
            </p:nvSpPr>
            <p:spPr>
              <a:xfrm>
                <a:off x="5842664"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0" name="Oval 700"/>
              <p:cNvSpPr>
                <a:spLocks noChangeAspect="1"/>
              </p:cNvSpPr>
              <p:nvPr/>
            </p:nvSpPr>
            <p:spPr>
              <a:xfrm>
                <a:off x="5954240"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1" name="Oval 701"/>
              <p:cNvSpPr>
                <a:spLocks noChangeAspect="1"/>
              </p:cNvSpPr>
              <p:nvPr/>
            </p:nvSpPr>
            <p:spPr>
              <a:xfrm>
                <a:off x="6067323"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2" name="Oval 702"/>
              <p:cNvSpPr>
                <a:spLocks noChangeAspect="1"/>
              </p:cNvSpPr>
              <p:nvPr/>
            </p:nvSpPr>
            <p:spPr>
              <a:xfrm>
                <a:off x="6178899"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3" name="Oval 703"/>
              <p:cNvSpPr>
                <a:spLocks noChangeAspect="1"/>
              </p:cNvSpPr>
              <p:nvPr/>
            </p:nvSpPr>
            <p:spPr>
              <a:xfrm>
                <a:off x="6291984"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4" name="Oval 704"/>
              <p:cNvSpPr>
                <a:spLocks noChangeAspect="1"/>
              </p:cNvSpPr>
              <p:nvPr/>
            </p:nvSpPr>
            <p:spPr>
              <a:xfrm>
                <a:off x="6403560"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5" name="Oval 705"/>
              <p:cNvSpPr>
                <a:spLocks noChangeAspect="1"/>
              </p:cNvSpPr>
              <p:nvPr/>
            </p:nvSpPr>
            <p:spPr>
              <a:xfrm>
                <a:off x="6516643"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6" name="Oval 706"/>
              <p:cNvSpPr>
                <a:spLocks noChangeAspect="1"/>
              </p:cNvSpPr>
              <p:nvPr/>
            </p:nvSpPr>
            <p:spPr>
              <a:xfrm>
                <a:off x="6628219"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7" name="Oval 707"/>
              <p:cNvSpPr>
                <a:spLocks noChangeAspect="1"/>
              </p:cNvSpPr>
              <p:nvPr/>
            </p:nvSpPr>
            <p:spPr>
              <a:xfrm>
                <a:off x="6741303"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8" name="Oval 708"/>
              <p:cNvSpPr>
                <a:spLocks noChangeAspect="1"/>
              </p:cNvSpPr>
              <p:nvPr/>
            </p:nvSpPr>
            <p:spPr>
              <a:xfrm>
                <a:off x="6852879"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79" name="Oval 709"/>
              <p:cNvSpPr>
                <a:spLocks noChangeAspect="1"/>
              </p:cNvSpPr>
              <p:nvPr/>
            </p:nvSpPr>
            <p:spPr>
              <a:xfrm>
                <a:off x="6965963" y="166007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0" name="Oval 710"/>
              <p:cNvSpPr>
                <a:spLocks noChangeAspect="1"/>
              </p:cNvSpPr>
              <p:nvPr/>
            </p:nvSpPr>
            <p:spPr>
              <a:xfrm>
                <a:off x="7190623" y="166007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1" name="Oval 711"/>
              <p:cNvSpPr>
                <a:spLocks noChangeAspect="1"/>
              </p:cNvSpPr>
              <p:nvPr/>
            </p:nvSpPr>
            <p:spPr>
              <a:xfrm>
                <a:off x="1010215"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2" name="Oval 712"/>
              <p:cNvSpPr>
                <a:spLocks noChangeAspect="1"/>
              </p:cNvSpPr>
              <p:nvPr/>
            </p:nvSpPr>
            <p:spPr>
              <a:xfrm>
                <a:off x="1123300"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3" name="Oval 713"/>
              <p:cNvSpPr>
                <a:spLocks noChangeAspect="1"/>
              </p:cNvSpPr>
              <p:nvPr/>
            </p:nvSpPr>
            <p:spPr>
              <a:xfrm>
                <a:off x="1234876"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4" name="Oval 714"/>
              <p:cNvSpPr>
                <a:spLocks noChangeAspect="1"/>
              </p:cNvSpPr>
              <p:nvPr/>
            </p:nvSpPr>
            <p:spPr>
              <a:xfrm>
                <a:off x="1347959"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5" name="Oval 715"/>
              <p:cNvSpPr>
                <a:spLocks noChangeAspect="1"/>
              </p:cNvSpPr>
              <p:nvPr/>
            </p:nvSpPr>
            <p:spPr>
              <a:xfrm>
                <a:off x="1459535"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6" name="Oval 716"/>
              <p:cNvSpPr>
                <a:spLocks noChangeAspect="1"/>
              </p:cNvSpPr>
              <p:nvPr/>
            </p:nvSpPr>
            <p:spPr>
              <a:xfrm>
                <a:off x="1572619"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7" name="Oval 717"/>
              <p:cNvSpPr>
                <a:spLocks noChangeAspect="1"/>
              </p:cNvSpPr>
              <p:nvPr/>
            </p:nvSpPr>
            <p:spPr>
              <a:xfrm>
                <a:off x="1684195"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8" name="Oval 718"/>
              <p:cNvSpPr>
                <a:spLocks noChangeAspect="1"/>
              </p:cNvSpPr>
              <p:nvPr/>
            </p:nvSpPr>
            <p:spPr>
              <a:xfrm>
                <a:off x="1797279"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89" name="Oval 719"/>
              <p:cNvSpPr>
                <a:spLocks noChangeAspect="1"/>
              </p:cNvSpPr>
              <p:nvPr/>
            </p:nvSpPr>
            <p:spPr>
              <a:xfrm>
                <a:off x="1908855"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0" name="Oval 720"/>
              <p:cNvSpPr>
                <a:spLocks noChangeAspect="1"/>
              </p:cNvSpPr>
              <p:nvPr/>
            </p:nvSpPr>
            <p:spPr>
              <a:xfrm>
                <a:off x="2021939"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1" name="Oval 721"/>
              <p:cNvSpPr>
                <a:spLocks noChangeAspect="1"/>
              </p:cNvSpPr>
              <p:nvPr/>
            </p:nvSpPr>
            <p:spPr>
              <a:xfrm>
                <a:off x="2133515"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2" name="Oval 722"/>
              <p:cNvSpPr>
                <a:spLocks noChangeAspect="1"/>
              </p:cNvSpPr>
              <p:nvPr/>
            </p:nvSpPr>
            <p:spPr>
              <a:xfrm>
                <a:off x="3707642"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3" name="Oval 723"/>
              <p:cNvSpPr>
                <a:spLocks noChangeAspect="1"/>
              </p:cNvSpPr>
              <p:nvPr/>
            </p:nvSpPr>
            <p:spPr>
              <a:xfrm>
                <a:off x="3819218"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4" name="Oval 724"/>
              <p:cNvSpPr>
                <a:spLocks noChangeAspect="1"/>
              </p:cNvSpPr>
              <p:nvPr/>
            </p:nvSpPr>
            <p:spPr>
              <a:xfrm>
                <a:off x="4268537"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5" name="Oval 725"/>
              <p:cNvSpPr>
                <a:spLocks noChangeAspect="1"/>
              </p:cNvSpPr>
              <p:nvPr/>
            </p:nvSpPr>
            <p:spPr>
              <a:xfrm>
                <a:off x="4493197"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6" name="Oval 726"/>
              <p:cNvSpPr>
                <a:spLocks noChangeAspect="1"/>
              </p:cNvSpPr>
              <p:nvPr/>
            </p:nvSpPr>
            <p:spPr>
              <a:xfrm>
                <a:off x="4606281"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7" name="Oval 727"/>
              <p:cNvSpPr>
                <a:spLocks noChangeAspect="1"/>
              </p:cNvSpPr>
              <p:nvPr/>
            </p:nvSpPr>
            <p:spPr>
              <a:xfrm>
                <a:off x="4717857"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8" name="Oval 728"/>
              <p:cNvSpPr>
                <a:spLocks noChangeAspect="1"/>
              </p:cNvSpPr>
              <p:nvPr/>
            </p:nvSpPr>
            <p:spPr>
              <a:xfrm>
                <a:off x="4830940"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499" name="Oval 729"/>
              <p:cNvSpPr>
                <a:spLocks noChangeAspect="1"/>
              </p:cNvSpPr>
              <p:nvPr/>
            </p:nvSpPr>
            <p:spPr>
              <a:xfrm>
                <a:off x="4942516"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0" name="Oval 730"/>
              <p:cNvSpPr>
                <a:spLocks noChangeAspect="1"/>
              </p:cNvSpPr>
              <p:nvPr/>
            </p:nvSpPr>
            <p:spPr>
              <a:xfrm>
                <a:off x="5055601"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1" name="Oval 731"/>
              <p:cNvSpPr>
                <a:spLocks noChangeAspect="1"/>
              </p:cNvSpPr>
              <p:nvPr/>
            </p:nvSpPr>
            <p:spPr>
              <a:xfrm>
                <a:off x="5280260"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2" name="Oval 732"/>
              <p:cNvSpPr>
                <a:spLocks noChangeAspect="1"/>
              </p:cNvSpPr>
              <p:nvPr/>
            </p:nvSpPr>
            <p:spPr>
              <a:xfrm>
                <a:off x="5391836"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3" name="Oval 733"/>
              <p:cNvSpPr>
                <a:spLocks noChangeAspect="1"/>
              </p:cNvSpPr>
              <p:nvPr/>
            </p:nvSpPr>
            <p:spPr>
              <a:xfrm>
                <a:off x="5504920"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4" name="Oval 734"/>
              <p:cNvSpPr>
                <a:spLocks noChangeAspect="1"/>
              </p:cNvSpPr>
              <p:nvPr/>
            </p:nvSpPr>
            <p:spPr>
              <a:xfrm>
                <a:off x="5618004"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5" name="Oval 735"/>
              <p:cNvSpPr>
                <a:spLocks noChangeAspect="1"/>
              </p:cNvSpPr>
              <p:nvPr/>
            </p:nvSpPr>
            <p:spPr>
              <a:xfrm>
                <a:off x="5729580"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6" name="Oval 736"/>
              <p:cNvSpPr>
                <a:spLocks noChangeAspect="1"/>
              </p:cNvSpPr>
              <p:nvPr/>
            </p:nvSpPr>
            <p:spPr>
              <a:xfrm>
                <a:off x="5842664"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7" name="Oval 737"/>
              <p:cNvSpPr>
                <a:spLocks noChangeAspect="1"/>
              </p:cNvSpPr>
              <p:nvPr/>
            </p:nvSpPr>
            <p:spPr>
              <a:xfrm>
                <a:off x="5954240"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8" name="Oval 738"/>
              <p:cNvSpPr>
                <a:spLocks noChangeAspect="1"/>
              </p:cNvSpPr>
              <p:nvPr/>
            </p:nvSpPr>
            <p:spPr>
              <a:xfrm>
                <a:off x="6067323"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09" name="Oval 739"/>
              <p:cNvSpPr>
                <a:spLocks noChangeAspect="1"/>
              </p:cNvSpPr>
              <p:nvPr/>
            </p:nvSpPr>
            <p:spPr>
              <a:xfrm>
                <a:off x="6178899"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0" name="Oval 740"/>
              <p:cNvSpPr>
                <a:spLocks noChangeAspect="1"/>
              </p:cNvSpPr>
              <p:nvPr/>
            </p:nvSpPr>
            <p:spPr>
              <a:xfrm>
                <a:off x="6291984"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1" name="Oval 741"/>
              <p:cNvSpPr>
                <a:spLocks noChangeAspect="1"/>
              </p:cNvSpPr>
              <p:nvPr/>
            </p:nvSpPr>
            <p:spPr>
              <a:xfrm>
                <a:off x="6403560"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2" name="Oval 742"/>
              <p:cNvSpPr>
                <a:spLocks noChangeAspect="1"/>
              </p:cNvSpPr>
              <p:nvPr/>
            </p:nvSpPr>
            <p:spPr>
              <a:xfrm>
                <a:off x="6516643"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3" name="Oval 743"/>
              <p:cNvSpPr>
                <a:spLocks noChangeAspect="1"/>
              </p:cNvSpPr>
              <p:nvPr/>
            </p:nvSpPr>
            <p:spPr>
              <a:xfrm>
                <a:off x="6628219"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4" name="Oval 744"/>
              <p:cNvSpPr>
                <a:spLocks noChangeAspect="1"/>
              </p:cNvSpPr>
              <p:nvPr/>
            </p:nvSpPr>
            <p:spPr>
              <a:xfrm>
                <a:off x="6741303"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5" name="Oval 745"/>
              <p:cNvSpPr>
                <a:spLocks noChangeAspect="1"/>
              </p:cNvSpPr>
              <p:nvPr/>
            </p:nvSpPr>
            <p:spPr>
              <a:xfrm>
                <a:off x="6965963" y="1764108"/>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6" name="Oval 746"/>
              <p:cNvSpPr>
                <a:spLocks noChangeAspect="1"/>
              </p:cNvSpPr>
              <p:nvPr/>
            </p:nvSpPr>
            <p:spPr>
              <a:xfrm>
                <a:off x="7190623" y="1764108"/>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7" name="Oval 747"/>
              <p:cNvSpPr>
                <a:spLocks noChangeAspect="1"/>
              </p:cNvSpPr>
              <p:nvPr/>
            </p:nvSpPr>
            <p:spPr>
              <a:xfrm>
                <a:off x="1123300"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8" name="Oval 748"/>
              <p:cNvSpPr>
                <a:spLocks noChangeAspect="1"/>
              </p:cNvSpPr>
              <p:nvPr/>
            </p:nvSpPr>
            <p:spPr>
              <a:xfrm>
                <a:off x="1234876"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19" name="Oval 749"/>
              <p:cNvSpPr>
                <a:spLocks noChangeAspect="1"/>
              </p:cNvSpPr>
              <p:nvPr/>
            </p:nvSpPr>
            <p:spPr>
              <a:xfrm>
                <a:off x="1347959"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0" name="Oval 750"/>
              <p:cNvSpPr>
                <a:spLocks noChangeAspect="1"/>
              </p:cNvSpPr>
              <p:nvPr/>
            </p:nvSpPr>
            <p:spPr>
              <a:xfrm>
                <a:off x="1459535"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1" name="Oval 751"/>
              <p:cNvSpPr>
                <a:spLocks noChangeAspect="1"/>
              </p:cNvSpPr>
              <p:nvPr/>
            </p:nvSpPr>
            <p:spPr>
              <a:xfrm>
                <a:off x="1572619"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2" name="Oval 752"/>
              <p:cNvSpPr>
                <a:spLocks noChangeAspect="1"/>
              </p:cNvSpPr>
              <p:nvPr/>
            </p:nvSpPr>
            <p:spPr>
              <a:xfrm>
                <a:off x="1684195"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3" name="Oval 753"/>
              <p:cNvSpPr>
                <a:spLocks noChangeAspect="1"/>
              </p:cNvSpPr>
              <p:nvPr/>
            </p:nvSpPr>
            <p:spPr>
              <a:xfrm>
                <a:off x="1797279"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4" name="Oval 754"/>
              <p:cNvSpPr>
                <a:spLocks noChangeAspect="1"/>
              </p:cNvSpPr>
              <p:nvPr/>
            </p:nvSpPr>
            <p:spPr>
              <a:xfrm>
                <a:off x="1908855"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5" name="Oval 755"/>
              <p:cNvSpPr>
                <a:spLocks noChangeAspect="1"/>
              </p:cNvSpPr>
              <p:nvPr/>
            </p:nvSpPr>
            <p:spPr>
              <a:xfrm>
                <a:off x="2021939"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6" name="Oval 756"/>
              <p:cNvSpPr>
                <a:spLocks noChangeAspect="1"/>
              </p:cNvSpPr>
              <p:nvPr/>
            </p:nvSpPr>
            <p:spPr>
              <a:xfrm>
                <a:off x="3819218"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7" name="Oval 757"/>
              <p:cNvSpPr>
                <a:spLocks noChangeAspect="1"/>
              </p:cNvSpPr>
              <p:nvPr/>
            </p:nvSpPr>
            <p:spPr>
              <a:xfrm>
                <a:off x="3932301"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8" name="Oval 758"/>
              <p:cNvSpPr>
                <a:spLocks noChangeAspect="1"/>
              </p:cNvSpPr>
              <p:nvPr/>
            </p:nvSpPr>
            <p:spPr>
              <a:xfrm>
                <a:off x="4043877"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29" name="Oval 759"/>
              <p:cNvSpPr>
                <a:spLocks noChangeAspect="1"/>
              </p:cNvSpPr>
              <p:nvPr/>
            </p:nvSpPr>
            <p:spPr>
              <a:xfrm>
                <a:off x="4156961"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0" name="Oval 760"/>
              <p:cNvSpPr>
                <a:spLocks noChangeAspect="1"/>
              </p:cNvSpPr>
              <p:nvPr/>
            </p:nvSpPr>
            <p:spPr>
              <a:xfrm>
                <a:off x="4830940"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1" name="Oval 761"/>
              <p:cNvSpPr>
                <a:spLocks noChangeAspect="1"/>
              </p:cNvSpPr>
              <p:nvPr/>
            </p:nvSpPr>
            <p:spPr>
              <a:xfrm>
                <a:off x="4942516"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2" name="Oval 762"/>
              <p:cNvSpPr>
                <a:spLocks noChangeAspect="1"/>
              </p:cNvSpPr>
              <p:nvPr/>
            </p:nvSpPr>
            <p:spPr>
              <a:xfrm>
                <a:off x="5055601"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3" name="Oval 763"/>
              <p:cNvSpPr>
                <a:spLocks noChangeAspect="1"/>
              </p:cNvSpPr>
              <p:nvPr/>
            </p:nvSpPr>
            <p:spPr>
              <a:xfrm>
                <a:off x="5167177"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4" name="Oval 764"/>
              <p:cNvSpPr>
                <a:spLocks noChangeAspect="1"/>
              </p:cNvSpPr>
              <p:nvPr/>
            </p:nvSpPr>
            <p:spPr>
              <a:xfrm>
                <a:off x="5280260"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5" name="Oval 765"/>
              <p:cNvSpPr>
                <a:spLocks noChangeAspect="1"/>
              </p:cNvSpPr>
              <p:nvPr/>
            </p:nvSpPr>
            <p:spPr>
              <a:xfrm>
                <a:off x="5391836"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6" name="Oval 766"/>
              <p:cNvSpPr>
                <a:spLocks noChangeAspect="1"/>
              </p:cNvSpPr>
              <p:nvPr/>
            </p:nvSpPr>
            <p:spPr>
              <a:xfrm>
                <a:off x="5504920"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7" name="Oval 767"/>
              <p:cNvSpPr>
                <a:spLocks noChangeAspect="1"/>
              </p:cNvSpPr>
              <p:nvPr/>
            </p:nvSpPr>
            <p:spPr>
              <a:xfrm>
                <a:off x="5618004"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8" name="Oval 768"/>
              <p:cNvSpPr>
                <a:spLocks noChangeAspect="1"/>
              </p:cNvSpPr>
              <p:nvPr/>
            </p:nvSpPr>
            <p:spPr>
              <a:xfrm>
                <a:off x="5729580"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39" name="Oval 769"/>
              <p:cNvSpPr>
                <a:spLocks noChangeAspect="1"/>
              </p:cNvSpPr>
              <p:nvPr/>
            </p:nvSpPr>
            <p:spPr>
              <a:xfrm>
                <a:off x="5842664"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0" name="Oval 770"/>
              <p:cNvSpPr>
                <a:spLocks noChangeAspect="1"/>
              </p:cNvSpPr>
              <p:nvPr/>
            </p:nvSpPr>
            <p:spPr>
              <a:xfrm>
                <a:off x="5954240"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1" name="Oval 771"/>
              <p:cNvSpPr>
                <a:spLocks noChangeAspect="1"/>
              </p:cNvSpPr>
              <p:nvPr/>
            </p:nvSpPr>
            <p:spPr>
              <a:xfrm>
                <a:off x="6067323"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2" name="Oval 772"/>
              <p:cNvSpPr>
                <a:spLocks noChangeAspect="1"/>
              </p:cNvSpPr>
              <p:nvPr/>
            </p:nvSpPr>
            <p:spPr>
              <a:xfrm>
                <a:off x="6178899"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3" name="Oval 773"/>
              <p:cNvSpPr>
                <a:spLocks noChangeAspect="1"/>
              </p:cNvSpPr>
              <p:nvPr/>
            </p:nvSpPr>
            <p:spPr>
              <a:xfrm>
                <a:off x="6291984"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4" name="Oval 774"/>
              <p:cNvSpPr>
                <a:spLocks noChangeAspect="1"/>
              </p:cNvSpPr>
              <p:nvPr/>
            </p:nvSpPr>
            <p:spPr>
              <a:xfrm>
                <a:off x="6403560"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5" name="Oval 775"/>
              <p:cNvSpPr>
                <a:spLocks noChangeAspect="1"/>
              </p:cNvSpPr>
              <p:nvPr/>
            </p:nvSpPr>
            <p:spPr>
              <a:xfrm>
                <a:off x="6516643"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6" name="Oval 776"/>
              <p:cNvSpPr>
                <a:spLocks noChangeAspect="1"/>
              </p:cNvSpPr>
              <p:nvPr/>
            </p:nvSpPr>
            <p:spPr>
              <a:xfrm>
                <a:off x="6628219"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7" name="Oval 777"/>
              <p:cNvSpPr>
                <a:spLocks noChangeAspect="1"/>
              </p:cNvSpPr>
              <p:nvPr/>
            </p:nvSpPr>
            <p:spPr>
              <a:xfrm>
                <a:off x="6741303"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8" name="Oval 778"/>
              <p:cNvSpPr>
                <a:spLocks noChangeAspect="1"/>
              </p:cNvSpPr>
              <p:nvPr/>
            </p:nvSpPr>
            <p:spPr>
              <a:xfrm>
                <a:off x="7077539" y="186814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49" name="Oval 779"/>
              <p:cNvSpPr>
                <a:spLocks noChangeAspect="1"/>
              </p:cNvSpPr>
              <p:nvPr/>
            </p:nvSpPr>
            <p:spPr>
              <a:xfrm>
                <a:off x="7190623" y="186814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0" name="Oval 780"/>
              <p:cNvSpPr>
                <a:spLocks noChangeAspect="1"/>
              </p:cNvSpPr>
              <p:nvPr/>
            </p:nvSpPr>
            <p:spPr>
              <a:xfrm>
                <a:off x="1234876"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1" name="Oval 781"/>
              <p:cNvSpPr>
                <a:spLocks noChangeAspect="1"/>
              </p:cNvSpPr>
              <p:nvPr/>
            </p:nvSpPr>
            <p:spPr>
              <a:xfrm>
                <a:off x="1347959"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2" name="Oval 782"/>
              <p:cNvSpPr>
                <a:spLocks noChangeAspect="1"/>
              </p:cNvSpPr>
              <p:nvPr/>
            </p:nvSpPr>
            <p:spPr>
              <a:xfrm>
                <a:off x="1459535"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3" name="Oval 783"/>
              <p:cNvSpPr>
                <a:spLocks noChangeAspect="1"/>
              </p:cNvSpPr>
              <p:nvPr/>
            </p:nvSpPr>
            <p:spPr>
              <a:xfrm>
                <a:off x="1572619"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4" name="Oval 784"/>
              <p:cNvSpPr>
                <a:spLocks noChangeAspect="1"/>
              </p:cNvSpPr>
              <p:nvPr/>
            </p:nvSpPr>
            <p:spPr>
              <a:xfrm>
                <a:off x="1684195"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5" name="Oval 785"/>
              <p:cNvSpPr>
                <a:spLocks noChangeAspect="1"/>
              </p:cNvSpPr>
              <p:nvPr/>
            </p:nvSpPr>
            <p:spPr>
              <a:xfrm>
                <a:off x="1797279"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6" name="Oval 786"/>
              <p:cNvSpPr>
                <a:spLocks noChangeAspect="1"/>
              </p:cNvSpPr>
              <p:nvPr/>
            </p:nvSpPr>
            <p:spPr>
              <a:xfrm>
                <a:off x="1908855"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7" name="Oval 787"/>
              <p:cNvSpPr>
                <a:spLocks noChangeAspect="1"/>
              </p:cNvSpPr>
              <p:nvPr/>
            </p:nvSpPr>
            <p:spPr>
              <a:xfrm>
                <a:off x="2021939"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8" name="Oval 788"/>
              <p:cNvSpPr>
                <a:spLocks noChangeAspect="1"/>
              </p:cNvSpPr>
              <p:nvPr/>
            </p:nvSpPr>
            <p:spPr>
              <a:xfrm>
                <a:off x="3707642"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59" name="Oval 789"/>
              <p:cNvSpPr>
                <a:spLocks noChangeAspect="1"/>
              </p:cNvSpPr>
              <p:nvPr/>
            </p:nvSpPr>
            <p:spPr>
              <a:xfrm>
                <a:off x="3819218"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0" name="Oval 790"/>
              <p:cNvSpPr>
                <a:spLocks noChangeAspect="1"/>
              </p:cNvSpPr>
              <p:nvPr/>
            </p:nvSpPr>
            <p:spPr>
              <a:xfrm>
                <a:off x="3932301"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1" name="Oval 791"/>
              <p:cNvSpPr>
                <a:spLocks noChangeAspect="1"/>
              </p:cNvSpPr>
              <p:nvPr/>
            </p:nvSpPr>
            <p:spPr>
              <a:xfrm>
                <a:off x="4043877"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2" name="Oval 792"/>
              <p:cNvSpPr>
                <a:spLocks noChangeAspect="1"/>
              </p:cNvSpPr>
              <p:nvPr/>
            </p:nvSpPr>
            <p:spPr>
              <a:xfrm>
                <a:off x="4156961"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3" name="Oval 793"/>
              <p:cNvSpPr>
                <a:spLocks noChangeAspect="1"/>
              </p:cNvSpPr>
              <p:nvPr/>
            </p:nvSpPr>
            <p:spPr>
              <a:xfrm>
                <a:off x="4268537"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4" name="Oval 794"/>
              <p:cNvSpPr>
                <a:spLocks noChangeAspect="1"/>
              </p:cNvSpPr>
              <p:nvPr/>
            </p:nvSpPr>
            <p:spPr>
              <a:xfrm>
                <a:off x="4381621"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5" name="Oval 795"/>
              <p:cNvSpPr>
                <a:spLocks noChangeAspect="1"/>
              </p:cNvSpPr>
              <p:nvPr/>
            </p:nvSpPr>
            <p:spPr>
              <a:xfrm>
                <a:off x="4493197"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6" name="Oval 796"/>
              <p:cNvSpPr>
                <a:spLocks noChangeAspect="1"/>
              </p:cNvSpPr>
              <p:nvPr/>
            </p:nvSpPr>
            <p:spPr>
              <a:xfrm>
                <a:off x="4606281"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7" name="Oval 797"/>
              <p:cNvSpPr>
                <a:spLocks noChangeAspect="1"/>
              </p:cNvSpPr>
              <p:nvPr/>
            </p:nvSpPr>
            <p:spPr>
              <a:xfrm>
                <a:off x="4830940"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8" name="Oval 798"/>
              <p:cNvSpPr>
                <a:spLocks noChangeAspect="1"/>
              </p:cNvSpPr>
              <p:nvPr/>
            </p:nvSpPr>
            <p:spPr>
              <a:xfrm>
                <a:off x="4942516"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69" name="Oval 799"/>
              <p:cNvSpPr>
                <a:spLocks noChangeAspect="1"/>
              </p:cNvSpPr>
              <p:nvPr/>
            </p:nvSpPr>
            <p:spPr>
              <a:xfrm>
                <a:off x="5055601"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0" name="Oval 800"/>
              <p:cNvSpPr>
                <a:spLocks noChangeAspect="1"/>
              </p:cNvSpPr>
              <p:nvPr/>
            </p:nvSpPr>
            <p:spPr>
              <a:xfrm>
                <a:off x="5167177"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1" name="Oval 801"/>
              <p:cNvSpPr>
                <a:spLocks noChangeAspect="1"/>
              </p:cNvSpPr>
              <p:nvPr/>
            </p:nvSpPr>
            <p:spPr>
              <a:xfrm>
                <a:off x="5280260"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2" name="Oval 802"/>
              <p:cNvSpPr>
                <a:spLocks noChangeAspect="1"/>
              </p:cNvSpPr>
              <p:nvPr/>
            </p:nvSpPr>
            <p:spPr>
              <a:xfrm>
                <a:off x="5391836"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3" name="Oval 803"/>
              <p:cNvSpPr>
                <a:spLocks noChangeAspect="1"/>
              </p:cNvSpPr>
              <p:nvPr/>
            </p:nvSpPr>
            <p:spPr>
              <a:xfrm>
                <a:off x="5504920"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4" name="Oval 804"/>
              <p:cNvSpPr>
                <a:spLocks noChangeAspect="1"/>
              </p:cNvSpPr>
              <p:nvPr/>
            </p:nvSpPr>
            <p:spPr>
              <a:xfrm>
                <a:off x="5618004"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5" name="Oval 805"/>
              <p:cNvSpPr>
                <a:spLocks noChangeAspect="1"/>
              </p:cNvSpPr>
              <p:nvPr/>
            </p:nvSpPr>
            <p:spPr>
              <a:xfrm>
                <a:off x="5729580"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6" name="Oval 806"/>
              <p:cNvSpPr>
                <a:spLocks noChangeAspect="1"/>
              </p:cNvSpPr>
              <p:nvPr/>
            </p:nvSpPr>
            <p:spPr>
              <a:xfrm>
                <a:off x="5842664"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7" name="Oval 807"/>
              <p:cNvSpPr>
                <a:spLocks noChangeAspect="1"/>
              </p:cNvSpPr>
              <p:nvPr/>
            </p:nvSpPr>
            <p:spPr>
              <a:xfrm>
                <a:off x="5954240"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8" name="Oval 808"/>
              <p:cNvSpPr>
                <a:spLocks noChangeAspect="1"/>
              </p:cNvSpPr>
              <p:nvPr/>
            </p:nvSpPr>
            <p:spPr>
              <a:xfrm>
                <a:off x="6067323"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79" name="Oval 809"/>
              <p:cNvSpPr>
                <a:spLocks noChangeAspect="1"/>
              </p:cNvSpPr>
              <p:nvPr/>
            </p:nvSpPr>
            <p:spPr>
              <a:xfrm>
                <a:off x="6178899"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0" name="Oval 810"/>
              <p:cNvSpPr>
                <a:spLocks noChangeAspect="1"/>
              </p:cNvSpPr>
              <p:nvPr/>
            </p:nvSpPr>
            <p:spPr>
              <a:xfrm>
                <a:off x="6291984"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1" name="Oval 811"/>
              <p:cNvSpPr>
                <a:spLocks noChangeAspect="1"/>
              </p:cNvSpPr>
              <p:nvPr/>
            </p:nvSpPr>
            <p:spPr>
              <a:xfrm>
                <a:off x="6403560"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2" name="Oval 812"/>
              <p:cNvSpPr>
                <a:spLocks noChangeAspect="1"/>
              </p:cNvSpPr>
              <p:nvPr/>
            </p:nvSpPr>
            <p:spPr>
              <a:xfrm>
                <a:off x="6516643"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3" name="Oval 813"/>
              <p:cNvSpPr>
                <a:spLocks noChangeAspect="1"/>
              </p:cNvSpPr>
              <p:nvPr/>
            </p:nvSpPr>
            <p:spPr>
              <a:xfrm>
                <a:off x="6628219" y="197218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4" name="Oval 814"/>
              <p:cNvSpPr>
                <a:spLocks noChangeAspect="1"/>
              </p:cNvSpPr>
              <p:nvPr/>
            </p:nvSpPr>
            <p:spPr>
              <a:xfrm>
                <a:off x="6741303" y="197218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5" name="Oval 815"/>
              <p:cNvSpPr>
                <a:spLocks noChangeAspect="1"/>
              </p:cNvSpPr>
              <p:nvPr/>
            </p:nvSpPr>
            <p:spPr>
              <a:xfrm>
                <a:off x="1234876"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6" name="Oval 816"/>
              <p:cNvSpPr>
                <a:spLocks noChangeAspect="1"/>
              </p:cNvSpPr>
              <p:nvPr/>
            </p:nvSpPr>
            <p:spPr>
              <a:xfrm>
                <a:off x="1347959"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7" name="Oval 817"/>
              <p:cNvSpPr>
                <a:spLocks noChangeAspect="1"/>
              </p:cNvSpPr>
              <p:nvPr/>
            </p:nvSpPr>
            <p:spPr>
              <a:xfrm>
                <a:off x="1459535"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8" name="Oval 818"/>
              <p:cNvSpPr>
                <a:spLocks noChangeAspect="1"/>
              </p:cNvSpPr>
              <p:nvPr/>
            </p:nvSpPr>
            <p:spPr>
              <a:xfrm>
                <a:off x="1572619"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89" name="Oval 819"/>
              <p:cNvSpPr>
                <a:spLocks noChangeAspect="1"/>
              </p:cNvSpPr>
              <p:nvPr/>
            </p:nvSpPr>
            <p:spPr>
              <a:xfrm>
                <a:off x="2021939"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0" name="Oval 820"/>
              <p:cNvSpPr>
                <a:spLocks noChangeAspect="1"/>
              </p:cNvSpPr>
              <p:nvPr/>
            </p:nvSpPr>
            <p:spPr>
              <a:xfrm>
                <a:off x="3707642"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1" name="Oval 821"/>
              <p:cNvSpPr>
                <a:spLocks noChangeAspect="1"/>
              </p:cNvSpPr>
              <p:nvPr/>
            </p:nvSpPr>
            <p:spPr>
              <a:xfrm>
                <a:off x="3819218"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2" name="Oval 822"/>
              <p:cNvSpPr>
                <a:spLocks noChangeAspect="1"/>
              </p:cNvSpPr>
              <p:nvPr/>
            </p:nvSpPr>
            <p:spPr>
              <a:xfrm>
                <a:off x="3932301"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3" name="Oval 823"/>
              <p:cNvSpPr>
                <a:spLocks noChangeAspect="1"/>
              </p:cNvSpPr>
              <p:nvPr/>
            </p:nvSpPr>
            <p:spPr>
              <a:xfrm>
                <a:off x="4043877"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4" name="Oval 824"/>
              <p:cNvSpPr>
                <a:spLocks noChangeAspect="1"/>
              </p:cNvSpPr>
              <p:nvPr/>
            </p:nvSpPr>
            <p:spPr>
              <a:xfrm>
                <a:off x="4156961"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5" name="Oval 825"/>
              <p:cNvSpPr>
                <a:spLocks noChangeAspect="1"/>
              </p:cNvSpPr>
              <p:nvPr/>
            </p:nvSpPr>
            <p:spPr>
              <a:xfrm>
                <a:off x="4268537"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6" name="Oval 826"/>
              <p:cNvSpPr>
                <a:spLocks noChangeAspect="1"/>
              </p:cNvSpPr>
              <p:nvPr/>
            </p:nvSpPr>
            <p:spPr>
              <a:xfrm>
                <a:off x="4381621"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7" name="Oval 827"/>
              <p:cNvSpPr>
                <a:spLocks noChangeAspect="1"/>
              </p:cNvSpPr>
              <p:nvPr/>
            </p:nvSpPr>
            <p:spPr>
              <a:xfrm>
                <a:off x="4493197"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8" name="Oval 828"/>
              <p:cNvSpPr>
                <a:spLocks noChangeAspect="1"/>
              </p:cNvSpPr>
              <p:nvPr/>
            </p:nvSpPr>
            <p:spPr>
              <a:xfrm>
                <a:off x="4606281"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599" name="Oval 829"/>
              <p:cNvSpPr>
                <a:spLocks noChangeAspect="1"/>
              </p:cNvSpPr>
              <p:nvPr/>
            </p:nvSpPr>
            <p:spPr>
              <a:xfrm>
                <a:off x="4717857"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0" name="Oval 830"/>
              <p:cNvSpPr>
                <a:spLocks noChangeAspect="1"/>
              </p:cNvSpPr>
              <p:nvPr/>
            </p:nvSpPr>
            <p:spPr>
              <a:xfrm>
                <a:off x="4830940"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1" name="Oval 831"/>
              <p:cNvSpPr>
                <a:spLocks noChangeAspect="1"/>
              </p:cNvSpPr>
              <p:nvPr/>
            </p:nvSpPr>
            <p:spPr>
              <a:xfrm>
                <a:off x="4942516"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2" name="Oval 832"/>
              <p:cNvSpPr>
                <a:spLocks noChangeAspect="1"/>
              </p:cNvSpPr>
              <p:nvPr/>
            </p:nvSpPr>
            <p:spPr>
              <a:xfrm>
                <a:off x="5055601"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3" name="Oval 833"/>
              <p:cNvSpPr>
                <a:spLocks noChangeAspect="1"/>
              </p:cNvSpPr>
              <p:nvPr/>
            </p:nvSpPr>
            <p:spPr>
              <a:xfrm>
                <a:off x="5167177"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4" name="Oval 834"/>
              <p:cNvSpPr>
                <a:spLocks noChangeAspect="1"/>
              </p:cNvSpPr>
              <p:nvPr/>
            </p:nvSpPr>
            <p:spPr>
              <a:xfrm>
                <a:off x="5280260"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5" name="Oval 835"/>
              <p:cNvSpPr>
                <a:spLocks noChangeAspect="1"/>
              </p:cNvSpPr>
              <p:nvPr/>
            </p:nvSpPr>
            <p:spPr>
              <a:xfrm>
                <a:off x="5391836"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6" name="Oval 836"/>
              <p:cNvSpPr>
                <a:spLocks noChangeAspect="1"/>
              </p:cNvSpPr>
              <p:nvPr/>
            </p:nvSpPr>
            <p:spPr>
              <a:xfrm>
                <a:off x="5504920"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7" name="Oval 837"/>
              <p:cNvSpPr>
                <a:spLocks noChangeAspect="1"/>
              </p:cNvSpPr>
              <p:nvPr/>
            </p:nvSpPr>
            <p:spPr>
              <a:xfrm>
                <a:off x="5618004"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8" name="Oval 838"/>
              <p:cNvSpPr>
                <a:spLocks noChangeAspect="1"/>
              </p:cNvSpPr>
              <p:nvPr/>
            </p:nvSpPr>
            <p:spPr>
              <a:xfrm>
                <a:off x="5729580"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09" name="Oval 839"/>
              <p:cNvSpPr>
                <a:spLocks noChangeAspect="1"/>
              </p:cNvSpPr>
              <p:nvPr/>
            </p:nvSpPr>
            <p:spPr>
              <a:xfrm>
                <a:off x="5842664"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0" name="Oval 840"/>
              <p:cNvSpPr>
                <a:spLocks noChangeAspect="1"/>
              </p:cNvSpPr>
              <p:nvPr/>
            </p:nvSpPr>
            <p:spPr>
              <a:xfrm>
                <a:off x="5954240"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1" name="Oval 841"/>
              <p:cNvSpPr>
                <a:spLocks noChangeAspect="1"/>
              </p:cNvSpPr>
              <p:nvPr/>
            </p:nvSpPr>
            <p:spPr>
              <a:xfrm>
                <a:off x="6067323"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2" name="Oval 842"/>
              <p:cNvSpPr>
                <a:spLocks noChangeAspect="1"/>
              </p:cNvSpPr>
              <p:nvPr/>
            </p:nvSpPr>
            <p:spPr>
              <a:xfrm>
                <a:off x="6178899"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3" name="Oval 843"/>
              <p:cNvSpPr>
                <a:spLocks noChangeAspect="1"/>
              </p:cNvSpPr>
              <p:nvPr/>
            </p:nvSpPr>
            <p:spPr>
              <a:xfrm>
                <a:off x="6291984"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4" name="Oval 844"/>
              <p:cNvSpPr>
                <a:spLocks noChangeAspect="1"/>
              </p:cNvSpPr>
              <p:nvPr/>
            </p:nvSpPr>
            <p:spPr>
              <a:xfrm>
                <a:off x="6403560"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5" name="Oval 845"/>
              <p:cNvSpPr>
                <a:spLocks noChangeAspect="1"/>
              </p:cNvSpPr>
              <p:nvPr/>
            </p:nvSpPr>
            <p:spPr>
              <a:xfrm>
                <a:off x="6516643"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6" name="Oval 846"/>
              <p:cNvSpPr>
                <a:spLocks noChangeAspect="1"/>
              </p:cNvSpPr>
              <p:nvPr/>
            </p:nvSpPr>
            <p:spPr>
              <a:xfrm>
                <a:off x="6628219" y="207621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7" name="Oval 847"/>
              <p:cNvSpPr>
                <a:spLocks noChangeAspect="1"/>
              </p:cNvSpPr>
              <p:nvPr/>
            </p:nvSpPr>
            <p:spPr>
              <a:xfrm>
                <a:off x="6741303" y="207621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8" name="Oval 848"/>
              <p:cNvSpPr>
                <a:spLocks noChangeAspect="1"/>
              </p:cNvSpPr>
              <p:nvPr/>
            </p:nvSpPr>
            <p:spPr>
              <a:xfrm>
                <a:off x="1347959"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19" name="Oval 849"/>
              <p:cNvSpPr>
                <a:spLocks noChangeAspect="1"/>
              </p:cNvSpPr>
              <p:nvPr/>
            </p:nvSpPr>
            <p:spPr>
              <a:xfrm>
                <a:off x="1459535"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0" name="Oval 850"/>
              <p:cNvSpPr>
                <a:spLocks noChangeAspect="1"/>
              </p:cNvSpPr>
              <p:nvPr/>
            </p:nvSpPr>
            <p:spPr>
              <a:xfrm>
                <a:off x="1572619"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1" name="Oval 851"/>
              <p:cNvSpPr>
                <a:spLocks noChangeAspect="1"/>
              </p:cNvSpPr>
              <p:nvPr/>
            </p:nvSpPr>
            <p:spPr>
              <a:xfrm>
                <a:off x="3594557"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2" name="Oval 852"/>
              <p:cNvSpPr>
                <a:spLocks noChangeAspect="1"/>
              </p:cNvSpPr>
              <p:nvPr/>
            </p:nvSpPr>
            <p:spPr>
              <a:xfrm>
                <a:off x="3707642"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3" name="Oval 853"/>
              <p:cNvSpPr>
                <a:spLocks noChangeAspect="1"/>
              </p:cNvSpPr>
              <p:nvPr/>
            </p:nvSpPr>
            <p:spPr>
              <a:xfrm>
                <a:off x="3819218"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4" name="Oval 854"/>
              <p:cNvSpPr>
                <a:spLocks noChangeAspect="1"/>
              </p:cNvSpPr>
              <p:nvPr/>
            </p:nvSpPr>
            <p:spPr>
              <a:xfrm>
                <a:off x="3932301"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5" name="Oval 855"/>
              <p:cNvSpPr>
                <a:spLocks noChangeAspect="1"/>
              </p:cNvSpPr>
              <p:nvPr/>
            </p:nvSpPr>
            <p:spPr>
              <a:xfrm>
                <a:off x="4043877"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6" name="Oval 856"/>
              <p:cNvSpPr>
                <a:spLocks noChangeAspect="1"/>
              </p:cNvSpPr>
              <p:nvPr/>
            </p:nvSpPr>
            <p:spPr>
              <a:xfrm>
                <a:off x="4156961"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7" name="Oval 857"/>
              <p:cNvSpPr>
                <a:spLocks noChangeAspect="1"/>
              </p:cNvSpPr>
              <p:nvPr/>
            </p:nvSpPr>
            <p:spPr>
              <a:xfrm>
                <a:off x="4268537"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8" name="Oval 858"/>
              <p:cNvSpPr>
                <a:spLocks noChangeAspect="1"/>
              </p:cNvSpPr>
              <p:nvPr/>
            </p:nvSpPr>
            <p:spPr>
              <a:xfrm>
                <a:off x="4381621"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29" name="Oval 859"/>
              <p:cNvSpPr>
                <a:spLocks noChangeAspect="1"/>
              </p:cNvSpPr>
              <p:nvPr/>
            </p:nvSpPr>
            <p:spPr>
              <a:xfrm>
                <a:off x="4493197"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0" name="Oval 860"/>
              <p:cNvSpPr>
                <a:spLocks noChangeAspect="1"/>
              </p:cNvSpPr>
              <p:nvPr/>
            </p:nvSpPr>
            <p:spPr>
              <a:xfrm>
                <a:off x="4606281"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1" name="Oval 861"/>
              <p:cNvSpPr>
                <a:spLocks noChangeAspect="1"/>
              </p:cNvSpPr>
              <p:nvPr/>
            </p:nvSpPr>
            <p:spPr>
              <a:xfrm>
                <a:off x="4717857"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2" name="Oval 862"/>
              <p:cNvSpPr>
                <a:spLocks noChangeAspect="1"/>
              </p:cNvSpPr>
              <p:nvPr/>
            </p:nvSpPr>
            <p:spPr>
              <a:xfrm>
                <a:off x="4830940"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3" name="Oval 863"/>
              <p:cNvSpPr>
                <a:spLocks noChangeAspect="1"/>
              </p:cNvSpPr>
              <p:nvPr/>
            </p:nvSpPr>
            <p:spPr>
              <a:xfrm>
                <a:off x="4942516"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4" name="Oval 864"/>
              <p:cNvSpPr>
                <a:spLocks noChangeAspect="1"/>
              </p:cNvSpPr>
              <p:nvPr/>
            </p:nvSpPr>
            <p:spPr>
              <a:xfrm>
                <a:off x="5055601"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5" name="Oval 865"/>
              <p:cNvSpPr>
                <a:spLocks noChangeAspect="1"/>
              </p:cNvSpPr>
              <p:nvPr/>
            </p:nvSpPr>
            <p:spPr>
              <a:xfrm>
                <a:off x="5167177"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6" name="Oval 866"/>
              <p:cNvSpPr>
                <a:spLocks noChangeAspect="1"/>
              </p:cNvSpPr>
              <p:nvPr/>
            </p:nvSpPr>
            <p:spPr>
              <a:xfrm>
                <a:off x="5280260"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7" name="Oval 867"/>
              <p:cNvSpPr>
                <a:spLocks noChangeAspect="1"/>
              </p:cNvSpPr>
              <p:nvPr/>
            </p:nvSpPr>
            <p:spPr>
              <a:xfrm>
                <a:off x="5391836"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8" name="Oval 868"/>
              <p:cNvSpPr>
                <a:spLocks noChangeAspect="1"/>
              </p:cNvSpPr>
              <p:nvPr/>
            </p:nvSpPr>
            <p:spPr>
              <a:xfrm>
                <a:off x="5504920"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39" name="Oval 869"/>
              <p:cNvSpPr>
                <a:spLocks noChangeAspect="1"/>
              </p:cNvSpPr>
              <p:nvPr/>
            </p:nvSpPr>
            <p:spPr>
              <a:xfrm>
                <a:off x="5618004"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0" name="Oval 870"/>
              <p:cNvSpPr>
                <a:spLocks noChangeAspect="1"/>
              </p:cNvSpPr>
              <p:nvPr/>
            </p:nvSpPr>
            <p:spPr>
              <a:xfrm>
                <a:off x="5729580"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1" name="Oval 871"/>
              <p:cNvSpPr>
                <a:spLocks noChangeAspect="1"/>
              </p:cNvSpPr>
              <p:nvPr/>
            </p:nvSpPr>
            <p:spPr>
              <a:xfrm>
                <a:off x="5842664"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2" name="Oval 872"/>
              <p:cNvSpPr>
                <a:spLocks noChangeAspect="1"/>
              </p:cNvSpPr>
              <p:nvPr/>
            </p:nvSpPr>
            <p:spPr>
              <a:xfrm>
                <a:off x="5954240"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3" name="Oval 873"/>
              <p:cNvSpPr>
                <a:spLocks noChangeAspect="1"/>
              </p:cNvSpPr>
              <p:nvPr/>
            </p:nvSpPr>
            <p:spPr>
              <a:xfrm>
                <a:off x="6067323"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4" name="Oval 874"/>
              <p:cNvSpPr>
                <a:spLocks noChangeAspect="1"/>
              </p:cNvSpPr>
              <p:nvPr/>
            </p:nvSpPr>
            <p:spPr>
              <a:xfrm>
                <a:off x="6178899"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5" name="Oval 875"/>
              <p:cNvSpPr>
                <a:spLocks noChangeAspect="1"/>
              </p:cNvSpPr>
              <p:nvPr/>
            </p:nvSpPr>
            <p:spPr>
              <a:xfrm>
                <a:off x="6291984"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6" name="Oval 876"/>
              <p:cNvSpPr>
                <a:spLocks noChangeAspect="1"/>
              </p:cNvSpPr>
              <p:nvPr/>
            </p:nvSpPr>
            <p:spPr>
              <a:xfrm>
                <a:off x="6403560"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7" name="Oval 877"/>
              <p:cNvSpPr>
                <a:spLocks noChangeAspect="1"/>
              </p:cNvSpPr>
              <p:nvPr/>
            </p:nvSpPr>
            <p:spPr>
              <a:xfrm>
                <a:off x="6516643"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8" name="Oval 878"/>
              <p:cNvSpPr>
                <a:spLocks noChangeAspect="1"/>
              </p:cNvSpPr>
              <p:nvPr/>
            </p:nvSpPr>
            <p:spPr>
              <a:xfrm>
                <a:off x="6628219" y="217874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49" name="Oval 879"/>
              <p:cNvSpPr>
                <a:spLocks noChangeAspect="1"/>
              </p:cNvSpPr>
              <p:nvPr/>
            </p:nvSpPr>
            <p:spPr>
              <a:xfrm>
                <a:off x="6741303" y="217874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0" name="Oval 880"/>
              <p:cNvSpPr>
                <a:spLocks noChangeAspect="1"/>
              </p:cNvSpPr>
              <p:nvPr/>
            </p:nvSpPr>
            <p:spPr>
              <a:xfrm>
                <a:off x="1459535"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1" name="Oval 881"/>
              <p:cNvSpPr>
                <a:spLocks noChangeAspect="1"/>
              </p:cNvSpPr>
              <p:nvPr/>
            </p:nvSpPr>
            <p:spPr>
              <a:xfrm>
                <a:off x="1572619"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2" name="Oval 882"/>
              <p:cNvSpPr>
                <a:spLocks noChangeAspect="1"/>
              </p:cNvSpPr>
              <p:nvPr/>
            </p:nvSpPr>
            <p:spPr>
              <a:xfrm>
                <a:off x="1797279"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3" name="Oval 883"/>
              <p:cNvSpPr>
                <a:spLocks noChangeAspect="1"/>
              </p:cNvSpPr>
              <p:nvPr/>
            </p:nvSpPr>
            <p:spPr>
              <a:xfrm>
                <a:off x="2021939"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4" name="Oval 884"/>
              <p:cNvSpPr>
                <a:spLocks noChangeAspect="1"/>
              </p:cNvSpPr>
              <p:nvPr/>
            </p:nvSpPr>
            <p:spPr>
              <a:xfrm>
                <a:off x="3594557"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5" name="Oval 885"/>
              <p:cNvSpPr>
                <a:spLocks noChangeAspect="1"/>
              </p:cNvSpPr>
              <p:nvPr/>
            </p:nvSpPr>
            <p:spPr>
              <a:xfrm>
                <a:off x="3707642"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6" name="Oval 886"/>
              <p:cNvSpPr>
                <a:spLocks noChangeAspect="1"/>
              </p:cNvSpPr>
              <p:nvPr/>
            </p:nvSpPr>
            <p:spPr>
              <a:xfrm>
                <a:off x="3819218"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7" name="Oval 887"/>
              <p:cNvSpPr>
                <a:spLocks noChangeAspect="1"/>
              </p:cNvSpPr>
              <p:nvPr/>
            </p:nvSpPr>
            <p:spPr>
              <a:xfrm>
                <a:off x="3932301"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8" name="Oval 888"/>
              <p:cNvSpPr>
                <a:spLocks noChangeAspect="1"/>
              </p:cNvSpPr>
              <p:nvPr/>
            </p:nvSpPr>
            <p:spPr>
              <a:xfrm>
                <a:off x="4043877"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59" name="Oval 889"/>
              <p:cNvSpPr>
                <a:spLocks noChangeAspect="1"/>
              </p:cNvSpPr>
              <p:nvPr/>
            </p:nvSpPr>
            <p:spPr>
              <a:xfrm>
                <a:off x="4156961"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0" name="Oval 890"/>
              <p:cNvSpPr>
                <a:spLocks noChangeAspect="1"/>
              </p:cNvSpPr>
              <p:nvPr/>
            </p:nvSpPr>
            <p:spPr>
              <a:xfrm>
                <a:off x="4268537"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1" name="Oval 891"/>
              <p:cNvSpPr>
                <a:spLocks noChangeAspect="1"/>
              </p:cNvSpPr>
              <p:nvPr/>
            </p:nvSpPr>
            <p:spPr>
              <a:xfrm>
                <a:off x="4381621"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2" name="Oval 892"/>
              <p:cNvSpPr>
                <a:spLocks noChangeAspect="1"/>
              </p:cNvSpPr>
              <p:nvPr/>
            </p:nvSpPr>
            <p:spPr>
              <a:xfrm>
                <a:off x="4493197"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3" name="Oval 893"/>
              <p:cNvSpPr>
                <a:spLocks noChangeAspect="1"/>
              </p:cNvSpPr>
              <p:nvPr/>
            </p:nvSpPr>
            <p:spPr>
              <a:xfrm>
                <a:off x="4606281"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4" name="Oval 894"/>
              <p:cNvSpPr>
                <a:spLocks noChangeAspect="1"/>
              </p:cNvSpPr>
              <p:nvPr/>
            </p:nvSpPr>
            <p:spPr>
              <a:xfrm>
                <a:off x="4717857"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5" name="Oval 895"/>
              <p:cNvSpPr>
                <a:spLocks noChangeAspect="1"/>
              </p:cNvSpPr>
              <p:nvPr/>
            </p:nvSpPr>
            <p:spPr>
              <a:xfrm>
                <a:off x="4942516"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6" name="Oval 896"/>
              <p:cNvSpPr>
                <a:spLocks noChangeAspect="1"/>
              </p:cNvSpPr>
              <p:nvPr/>
            </p:nvSpPr>
            <p:spPr>
              <a:xfrm>
                <a:off x="5055601"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7" name="Oval 897"/>
              <p:cNvSpPr>
                <a:spLocks noChangeAspect="1"/>
              </p:cNvSpPr>
              <p:nvPr/>
            </p:nvSpPr>
            <p:spPr>
              <a:xfrm>
                <a:off x="5167177"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8" name="Oval 898"/>
              <p:cNvSpPr>
                <a:spLocks noChangeAspect="1"/>
              </p:cNvSpPr>
              <p:nvPr/>
            </p:nvSpPr>
            <p:spPr>
              <a:xfrm>
                <a:off x="5280260"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69" name="Oval 899"/>
              <p:cNvSpPr>
                <a:spLocks noChangeAspect="1"/>
              </p:cNvSpPr>
              <p:nvPr/>
            </p:nvSpPr>
            <p:spPr>
              <a:xfrm>
                <a:off x="5618004"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0" name="Oval 900"/>
              <p:cNvSpPr>
                <a:spLocks noChangeAspect="1"/>
              </p:cNvSpPr>
              <p:nvPr/>
            </p:nvSpPr>
            <p:spPr>
              <a:xfrm>
                <a:off x="5729580"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1" name="Oval 901"/>
              <p:cNvSpPr>
                <a:spLocks noChangeAspect="1"/>
              </p:cNvSpPr>
              <p:nvPr/>
            </p:nvSpPr>
            <p:spPr>
              <a:xfrm>
                <a:off x="5842664"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2" name="Oval 902"/>
              <p:cNvSpPr>
                <a:spLocks noChangeAspect="1"/>
              </p:cNvSpPr>
              <p:nvPr/>
            </p:nvSpPr>
            <p:spPr>
              <a:xfrm>
                <a:off x="5954240"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3" name="Oval 903"/>
              <p:cNvSpPr>
                <a:spLocks noChangeAspect="1"/>
              </p:cNvSpPr>
              <p:nvPr/>
            </p:nvSpPr>
            <p:spPr>
              <a:xfrm>
                <a:off x="6178899" y="228278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4" name="Oval 904"/>
              <p:cNvSpPr>
                <a:spLocks noChangeAspect="1"/>
              </p:cNvSpPr>
              <p:nvPr/>
            </p:nvSpPr>
            <p:spPr>
              <a:xfrm>
                <a:off x="6291984"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5" name="Oval 905"/>
              <p:cNvSpPr>
                <a:spLocks noChangeAspect="1"/>
              </p:cNvSpPr>
              <p:nvPr/>
            </p:nvSpPr>
            <p:spPr>
              <a:xfrm>
                <a:off x="6403560" y="228278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6" name="Oval 906"/>
              <p:cNvSpPr>
                <a:spLocks noChangeAspect="1"/>
              </p:cNvSpPr>
              <p:nvPr/>
            </p:nvSpPr>
            <p:spPr>
              <a:xfrm>
                <a:off x="1459535"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7" name="Oval 907"/>
              <p:cNvSpPr>
                <a:spLocks noChangeAspect="1"/>
              </p:cNvSpPr>
              <p:nvPr/>
            </p:nvSpPr>
            <p:spPr>
              <a:xfrm>
                <a:off x="1572619"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8" name="Oval 908"/>
              <p:cNvSpPr>
                <a:spLocks noChangeAspect="1"/>
              </p:cNvSpPr>
              <p:nvPr/>
            </p:nvSpPr>
            <p:spPr>
              <a:xfrm>
                <a:off x="1684195"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79" name="Oval 909"/>
              <p:cNvSpPr>
                <a:spLocks noChangeAspect="1"/>
              </p:cNvSpPr>
              <p:nvPr/>
            </p:nvSpPr>
            <p:spPr>
              <a:xfrm>
                <a:off x="1797279"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0" name="Oval 910"/>
              <p:cNvSpPr>
                <a:spLocks noChangeAspect="1"/>
              </p:cNvSpPr>
              <p:nvPr/>
            </p:nvSpPr>
            <p:spPr>
              <a:xfrm>
                <a:off x="2246598"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1" name="Oval 911"/>
              <p:cNvSpPr>
                <a:spLocks noChangeAspect="1"/>
              </p:cNvSpPr>
              <p:nvPr/>
            </p:nvSpPr>
            <p:spPr>
              <a:xfrm>
                <a:off x="3594557"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2" name="Oval 912"/>
              <p:cNvSpPr>
                <a:spLocks noChangeAspect="1"/>
              </p:cNvSpPr>
              <p:nvPr/>
            </p:nvSpPr>
            <p:spPr>
              <a:xfrm>
                <a:off x="3707642"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3" name="Oval 913"/>
              <p:cNvSpPr>
                <a:spLocks noChangeAspect="1"/>
              </p:cNvSpPr>
              <p:nvPr/>
            </p:nvSpPr>
            <p:spPr>
              <a:xfrm>
                <a:off x="3819218"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4" name="Oval 914"/>
              <p:cNvSpPr>
                <a:spLocks noChangeAspect="1"/>
              </p:cNvSpPr>
              <p:nvPr/>
            </p:nvSpPr>
            <p:spPr>
              <a:xfrm>
                <a:off x="3932301"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5" name="Oval 915"/>
              <p:cNvSpPr>
                <a:spLocks noChangeAspect="1"/>
              </p:cNvSpPr>
              <p:nvPr/>
            </p:nvSpPr>
            <p:spPr>
              <a:xfrm>
                <a:off x="4043877"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6" name="Oval 916"/>
              <p:cNvSpPr>
                <a:spLocks noChangeAspect="1"/>
              </p:cNvSpPr>
              <p:nvPr/>
            </p:nvSpPr>
            <p:spPr>
              <a:xfrm>
                <a:off x="4156961"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7" name="Oval 917"/>
              <p:cNvSpPr>
                <a:spLocks noChangeAspect="1"/>
              </p:cNvSpPr>
              <p:nvPr/>
            </p:nvSpPr>
            <p:spPr>
              <a:xfrm>
                <a:off x="4268537"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8" name="Oval 918"/>
              <p:cNvSpPr>
                <a:spLocks noChangeAspect="1"/>
              </p:cNvSpPr>
              <p:nvPr/>
            </p:nvSpPr>
            <p:spPr>
              <a:xfrm>
                <a:off x="4381621"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89" name="Oval 919"/>
              <p:cNvSpPr>
                <a:spLocks noChangeAspect="1"/>
              </p:cNvSpPr>
              <p:nvPr/>
            </p:nvSpPr>
            <p:spPr>
              <a:xfrm>
                <a:off x="4493197"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0" name="Oval 920"/>
              <p:cNvSpPr>
                <a:spLocks noChangeAspect="1"/>
              </p:cNvSpPr>
              <p:nvPr/>
            </p:nvSpPr>
            <p:spPr>
              <a:xfrm>
                <a:off x="4606281"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1" name="Oval 921"/>
              <p:cNvSpPr>
                <a:spLocks noChangeAspect="1"/>
              </p:cNvSpPr>
              <p:nvPr/>
            </p:nvSpPr>
            <p:spPr>
              <a:xfrm>
                <a:off x="4717857"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2" name="Oval 922"/>
              <p:cNvSpPr>
                <a:spLocks noChangeAspect="1"/>
              </p:cNvSpPr>
              <p:nvPr/>
            </p:nvSpPr>
            <p:spPr>
              <a:xfrm>
                <a:off x="4942516"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3" name="Oval 923"/>
              <p:cNvSpPr>
                <a:spLocks noChangeAspect="1"/>
              </p:cNvSpPr>
              <p:nvPr/>
            </p:nvSpPr>
            <p:spPr>
              <a:xfrm>
                <a:off x="5055601"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4" name="Oval 924"/>
              <p:cNvSpPr>
                <a:spLocks noChangeAspect="1"/>
              </p:cNvSpPr>
              <p:nvPr/>
            </p:nvSpPr>
            <p:spPr>
              <a:xfrm>
                <a:off x="5167177"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5" name="Oval 925"/>
              <p:cNvSpPr>
                <a:spLocks noChangeAspect="1"/>
              </p:cNvSpPr>
              <p:nvPr/>
            </p:nvSpPr>
            <p:spPr>
              <a:xfrm>
                <a:off x="5729580"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6" name="Oval 926"/>
              <p:cNvSpPr>
                <a:spLocks noChangeAspect="1"/>
              </p:cNvSpPr>
              <p:nvPr/>
            </p:nvSpPr>
            <p:spPr>
              <a:xfrm>
                <a:off x="5842664"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7" name="Oval 927"/>
              <p:cNvSpPr>
                <a:spLocks noChangeAspect="1"/>
              </p:cNvSpPr>
              <p:nvPr/>
            </p:nvSpPr>
            <p:spPr>
              <a:xfrm>
                <a:off x="6178899"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8" name="Oval 928"/>
              <p:cNvSpPr>
                <a:spLocks noChangeAspect="1"/>
              </p:cNvSpPr>
              <p:nvPr/>
            </p:nvSpPr>
            <p:spPr>
              <a:xfrm>
                <a:off x="6291984"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699" name="Oval 929"/>
              <p:cNvSpPr>
                <a:spLocks noChangeAspect="1"/>
              </p:cNvSpPr>
              <p:nvPr/>
            </p:nvSpPr>
            <p:spPr>
              <a:xfrm>
                <a:off x="6403560"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0" name="Oval 930"/>
              <p:cNvSpPr>
                <a:spLocks noChangeAspect="1"/>
              </p:cNvSpPr>
              <p:nvPr/>
            </p:nvSpPr>
            <p:spPr>
              <a:xfrm>
                <a:off x="6516643" y="238682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1" name="Oval 931"/>
              <p:cNvSpPr>
                <a:spLocks noChangeAspect="1"/>
              </p:cNvSpPr>
              <p:nvPr/>
            </p:nvSpPr>
            <p:spPr>
              <a:xfrm>
                <a:off x="6741303"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2" name="Oval 932"/>
              <p:cNvSpPr>
                <a:spLocks noChangeAspect="1"/>
              </p:cNvSpPr>
              <p:nvPr/>
            </p:nvSpPr>
            <p:spPr>
              <a:xfrm>
                <a:off x="6852879" y="238682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3" name="Oval 933"/>
              <p:cNvSpPr>
                <a:spLocks noChangeAspect="1"/>
              </p:cNvSpPr>
              <p:nvPr/>
            </p:nvSpPr>
            <p:spPr>
              <a:xfrm>
                <a:off x="1797279" y="249086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4" name="Oval 934"/>
              <p:cNvSpPr>
                <a:spLocks noChangeAspect="1"/>
              </p:cNvSpPr>
              <p:nvPr/>
            </p:nvSpPr>
            <p:spPr>
              <a:xfrm>
                <a:off x="1908855" y="249086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5" name="Oval 935"/>
              <p:cNvSpPr>
                <a:spLocks noChangeAspect="1"/>
              </p:cNvSpPr>
              <p:nvPr/>
            </p:nvSpPr>
            <p:spPr>
              <a:xfrm>
                <a:off x="3594557" y="249086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6" name="Oval 936"/>
              <p:cNvSpPr>
                <a:spLocks noChangeAspect="1"/>
              </p:cNvSpPr>
              <p:nvPr/>
            </p:nvSpPr>
            <p:spPr>
              <a:xfrm>
                <a:off x="3707642"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7" name="Oval 937"/>
              <p:cNvSpPr>
                <a:spLocks noChangeAspect="1"/>
              </p:cNvSpPr>
              <p:nvPr/>
            </p:nvSpPr>
            <p:spPr>
              <a:xfrm>
                <a:off x="3819218"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8" name="Oval 938"/>
              <p:cNvSpPr>
                <a:spLocks noChangeAspect="1"/>
              </p:cNvSpPr>
              <p:nvPr/>
            </p:nvSpPr>
            <p:spPr>
              <a:xfrm>
                <a:off x="3932301" y="249086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09" name="Oval 939"/>
              <p:cNvSpPr>
                <a:spLocks noChangeAspect="1"/>
              </p:cNvSpPr>
              <p:nvPr/>
            </p:nvSpPr>
            <p:spPr>
              <a:xfrm>
                <a:off x="4043877" y="249086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0" name="Oval 940"/>
              <p:cNvSpPr>
                <a:spLocks noChangeAspect="1"/>
              </p:cNvSpPr>
              <p:nvPr/>
            </p:nvSpPr>
            <p:spPr>
              <a:xfrm>
                <a:off x="4156961"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1" name="Oval 941"/>
              <p:cNvSpPr>
                <a:spLocks noChangeAspect="1"/>
              </p:cNvSpPr>
              <p:nvPr/>
            </p:nvSpPr>
            <p:spPr>
              <a:xfrm>
                <a:off x="4268537"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2" name="Oval 942"/>
              <p:cNvSpPr>
                <a:spLocks noChangeAspect="1"/>
              </p:cNvSpPr>
              <p:nvPr/>
            </p:nvSpPr>
            <p:spPr>
              <a:xfrm>
                <a:off x="4381621" y="249086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3" name="Oval 943"/>
              <p:cNvSpPr>
                <a:spLocks noChangeAspect="1"/>
              </p:cNvSpPr>
              <p:nvPr/>
            </p:nvSpPr>
            <p:spPr>
              <a:xfrm>
                <a:off x="4493197" y="249086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4" name="Oval 944"/>
              <p:cNvSpPr>
                <a:spLocks noChangeAspect="1"/>
              </p:cNvSpPr>
              <p:nvPr/>
            </p:nvSpPr>
            <p:spPr>
              <a:xfrm>
                <a:off x="4606281"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5" name="Oval 945"/>
              <p:cNvSpPr>
                <a:spLocks noChangeAspect="1"/>
              </p:cNvSpPr>
              <p:nvPr/>
            </p:nvSpPr>
            <p:spPr>
              <a:xfrm>
                <a:off x="4717857"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6" name="Oval 946"/>
              <p:cNvSpPr>
                <a:spLocks noChangeAspect="1"/>
              </p:cNvSpPr>
              <p:nvPr/>
            </p:nvSpPr>
            <p:spPr>
              <a:xfrm>
                <a:off x="4830940" y="249086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7" name="Oval 947"/>
              <p:cNvSpPr>
                <a:spLocks noChangeAspect="1"/>
              </p:cNvSpPr>
              <p:nvPr/>
            </p:nvSpPr>
            <p:spPr>
              <a:xfrm>
                <a:off x="5729580" y="2490860"/>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8" name="Oval 948"/>
              <p:cNvSpPr>
                <a:spLocks noChangeAspect="1"/>
              </p:cNvSpPr>
              <p:nvPr/>
            </p:nvSpPr>
            <p:spPr>
              <a:xfrm>
                <a:off x="5842664"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19" name="Oval 949"/>
              <p:cNvSpPr>
                <a:spLocks noChangeAspect="1"/>
              </p:cNvSpPr>
              <p:nvPr/>
            </p:nvSpPr>
            <p:spPr>
              <a:xfrm>
                <a:off x="6291984"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0" name="Oval 950"/>
              <p:cNvSpPr>
                <a:spLocks noChangeAspect="1"/>
              </p:cNvSpPr>
              <p:nvPr/>
            </p:nvSpPr>
            <p:spPr>
              <a:xfrm>
                <a:off x="6403560"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1" name="Oval 951"/>
              <p:cNvSpPr>
                <a:spLocks noChangeAspect="1"/>
              </p:cNvSpPr>
              <p:nvPr/>
            </p:nvSpPr>
            <p:spPr>
              <a:xfrm>
                <a:off x="6852879" y="2490860"/>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2" name="Oval 952"/>
              <p:cNvSpPr>
                <a:spLocks noChangeAspect="1"/>
              </p:cNvSpPr>
              <p:nvPr/>
            </p:nvSpPr>
            <p:spPr>
              <a:xfrm>
                <a:off x="1908855"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3" name="Oval 953"/>
              <p:cNvSpPr>
                <a:spLocks noChangeAspect="1"/>
              </p:cNvSpPr>
              <p:nvPr/>
            </p:nvSpPr>
            <p:spPr>
              <a:xfrm>
                <a:off x="2021939"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4" name="Oval 954"/>
              <p:cNvSpPr>
                <a:spLocks noChangeAspect="1"/>
              </p:cNvSpPr>
              <p:nvPr/>
            </p:nvSpPr>
            <p:spPr>
              <a:xfrm>
                <a:off x="2133515"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5" name="Oval 955"/>
              <p:cNvSpPr>
                <a:spLocks noChangeAspect="1"/>
              </p:cNvSpPr>
              <p:nvPr/>
            </p:nvSpPr>
            <p:spPr>
              <a:xfrm>
                <a:off x="2246598"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6" name="Oval 956"/>
              <p:cNvSpPr>
                <a:spLocks noChangeAspect="1"/>
              </p:cNvSpPr>
              <p:nvPr/>
            </p:nvSpPr>
            <p:spPr>
              <a:xfrm>
                <a:off x="2358174"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7" name="Oval 957"/>
              <p:cNvSpPr>
                <a:spLocks noChangeAspect="1"/>
              </p:cNvSpPr>
              <p:nvPr/>
            </p:nvSpPr>
            <p:spPr>
              <a:xfrm>
                <a:off x="3594557"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8" name="Oval 958"/>
              <p:cNvSpPr>
                <a:spLocks noChangeAspect="1"/>
              </p:cNvSpPr>
              <p:nvPr/>
            </p:nvSpPr>
            <p:spPr>
              <a:xfrm>
                <a:off x="3707642"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29" name="Oval 959"/>
              <p:cNvSpPr>
                <a:spLocks noChangeAspect="1"/>
              </p:cNvSpPr>
              <p:nvPr/>
            </p:nvSpPr>
            <p:spPr>
              <a:xfrm>
                <a:off x="3819218"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0" name="Oval 960"/>
              <p:cNvSpPr>
                <a:spLocks noChangeAspect="1"/>
              </p:cNvSpPr>
              <p:nvPr/>
            </p:nvSpPr>
            <p:spPr>
              <a:xfrm>
                <a:off x="3932301"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1" name="Oval 961"/>
              <p:cNvSpPr>
                <a:spLocks noChangeAspect="1"/>
              </p:cNvSpPr>
              <p:nvPr/>
            </p:nvSpPr>
            <p:spPr>
              <a:xfrm>
                <a:off x="4043877"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2" name="Oval 962"/>
              <p:cNvSpPr>
                <a:spLocks noChangeAspect="1"/>
              </p:cNvSpPr>
              <p:nvPr/>
            </p:nvSpPr>
            <p:spPr>
              <a:xfrm>
                <a:off x="4156961"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3" name="Oval 963"/>
              <p:cNvSpPr>
                <a:spLocks noChangeAspect="1"/>
              </p:cNvSpPr>
              <p:nvPr/>
            </p:nvSpPr>
            <p:spPr>
              <a:xfrm>
                <a:off x="4268537"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4" name="Oval 964"/>
              <p:cNvSpPr>
                <a:spLocks noChangeAspect="1"/>
              </p:cNvSpPr>
              <p:nvPr/>
            </p:nvSpPr>
            <p:spPr>
              <a:xfrm>
                <a:off x="4381621"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5" name="Oval 965"/>
              <p:cNvSpPr>
                <a:spLocks noChangeAspect="1"/>
              </p:cNvSpPr>
              <p:nvPr/>
            </p:nvSpPr>
            <p:spPr>
              <a:xfrm>
                <a:off x="4493197"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6" name="Oval 966"/>
              <p:cNvSpPr>
                <a:spLocks noChangeAspect="1"/>
              </p:cNvSpPr>
              <p:nvPr/>
            </p:nvSpPr>
            <p:spPr>
              <a:xfrm>
                <a:off x="4606281"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7" name="Oval 967"/>
              <p:cNvSpPr>
                <a:spLocks noChangeAspect="1"/>
              </p:cNvSpPr>
              <p:nvPr/>
            </p:nvSpPr>
            <p:spPr>
              <a:xfrm>
                <a:off x="4717857"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8" name="Oval 968"/>
              <p:cNvSpPr>
                <a:spLocks noChangeAspect="1"/>
              </p:cNvSpPr>
              <p:nvPr/>
            </p:nvSpPr>
            <p:spPr>
              <a:xfrm>
                <a:off x="4830940"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39" name="Oval 969"/>
              <p:cNvSpPr>
                <a:spLocks noChangeAspect="1"/>
              </p:cNvSpPr>
              <p:nvPr/>
            </p:nvSpPr>
            <p:spPr>
              <a:xfrm>
                <a:off x="4942516"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0" name="Oval 970"/>
              <p:cNvSpPr>
                <a:spLocks noChangeAspect="1"/>
              </p:cNvSpPr>
              <p:nvPr/>
            </p:nvSpPr>
            <p:spPr>
              <a:xfrm>
                <a:off x="5055601"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1" name="Oval 971"/>
              <p:cNvSpPr>
                <a:spLocks noChangeAspect="1"/>
              </p:cNvSpPr>
              <p:nvPr/>
            </p:nvSpPr>
            <p:spPr>
              <a:xfrm>
                <a:off x="5167177"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2" name="Oval 972"/>
              <p:cNvSpPr>
                <a:spLocks noChangeAspect="1"/>
              </p:cNvSpPr>
              <p:nvPr/>
            </p:nvSpPr>
            <p:spPr>
              <a:xfrm>
                <a:off x="5729580" y="259489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3" name="Oval 973"/>
              <p:cNvSpPr>
                <a:spLocks noChangeAspect="1"/>
              </p:cNvSpPr>
              <p:nvPr/>
            </p:nvSpPr>
            <p:spPr>
              <a:xfrm>
                <a:off x="6291984"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4" name="Oval 974"/>
              <p:cNvSpPr>
                <a:spLocks noChangeAspect="1"/>
              </p:cNvSpPr>
              <p:nvPr/>
            </p:nvSpPr>
            <p:spPr>
              <a:xfrm>
                <a:off x="6403560"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5" name="Oval 975"/>
              <p:cNvSpPr>
                <a:spLocks noChangeAspect="1"/>
              </p:cNvSpPr>
              <p:nvPr/>
            </p:nvSpPr>
            <p:spPr>
              <a:xfrm>
                <a:off x="6852879" y="259489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6" name="Oval 976"/>
              <p:cNvSpPr>
                <a:spLocks noChangeAspect="1"/>
              </p:cNvSpPr>
              <p:nvPr/>
            </p:nvSpPr>
            <p:spPr>
              <a:xfrm>
                <a:off x="2133515"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7" name="Oval 977"/>
              <p:cNvSpPr>
                <a:spLocks noChangeAspect="1"/>
              </p:cNvSpPr>
              <p:nvPr/>
            </p:nvSpPr>
            <p:spPr>
              <a:xfrm>
                <a:off x="2246598" y="269742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8" name="Oval 978"/>
              <p:cNvSpPr>
                <a:spLocks noChangeAspect="1"/>
              </p:cNvSpPr>
              <p:nvPr/>
            </p:nvSpPr>
            <p:spPr>
              <a:xfrm>
                <a:off x="2358174" y="269742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49" name="Oval 979"/>
              <p:cNvSpPr>
                <a:spLocks noChangeAspect="1"/>
              </p:cNvSpPr>
              <p:nvPr/>
            </p:nvSpPr>
            <p:spPr>
              <a:xfrm>
                <a:off x="2471259"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0" name="Oval 980"/>
              <p:cNvSpPr>
                <a:spLocks noChangeAspect="1"/>
              </p:cNvSpPr>
              <p:nvPr/>
            </p:nvSpPr>
            <p:spPr>
              <a:xfrm>
                <a:off x="3707642"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1" name="Oval 981"/>
              <p:cNvSpPr>
                <a:spLocks noChangeAspect="1"/>
              </p:cNvSpPr>
              <p:nvPr/>
            </p:nvSpPr>
            <p:spPr>
              <a:xfrm>
                <a:off x="3819218"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2" name="Oval 982"/>
              <p:cNvSpPr>
                <a:spLocks noChangeAspect="1"/>
              </p:cNvSpPr>
              <p:nvPr/>
            </p:nvSpPr>
            <p:spPr>
              <a:xfrm>
                <a:off x="3932301" y="269742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3" name="Oval 983"/>
              <p:cNvSpPr>
                <a:spLocks noChangeAspect="1"/>
              </p:cNvSpPr>
              <p:nvPr/>
            </p:nvSpPr>
            <p:spPr>
              <a:xfrm>
                <a:off x="4043877" y="269742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4" name="Oval 984"/>
              <p:cNvSpPr>
                <a:spLocks noChangeAspect="1"/>
              </p:cNvSpPr>
              <p:nvPr/>
            </p:nvSpPr>
            <p:spPr>
              <a:xfrm>
                <a:off x="4156961"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5" name="Oval 985"/>
              <p:cNvSpPr>
                <a:spLocks noChangeAspect="1"/>
              </p:cNvSpPr>
              <p:nvPr/>
            </p:nvSpPr>
            <p:spPr>
              <a:xfrm>
                <a:off x="4268537"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6" name="Oval 986"/>
              <p:cNvSpPr>
                <a:spLocks noChangeAspect="1"/>
              </p:cNvSpPr>
              <p:nvPr/>
            </p:nvSpPr>
            <p:spPr>
              <a:xfrm>
                <a:off x="4381621" y="269742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7" name="Oval 987"/>
              <p:cNvSpPr>
                <a:spLocks noChangeAspect="1"/>
              </p:cNvSpPr>
              <p:nvPr/>
            </p:nvSpPr>
            <p:spPr>
              <a:xfrm>
                <a:off x="4493197" y="269742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8" name="Oval 988"/>
              <p:cNvSpPr>
                <a:spLocks noChangeAspect="1"/>
              </p:cNvSpPr>
              <p:nvPr/>
            </p:nvSpPr>
            <p:spPr>
              <a:xfrm>
                <a:off x="4606281"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59" name="Oval 989"/>
              <p:cNvSpPr>
                <a:spLocks noChangeAspect="1"/>
              </p:cNvSpPr>
              <p:nvPr/>
            </p:nvSpPr>
            <p:spPr>
              <a:xfrm>
                <a:off x="4717857"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0" name="Oval 990"/>
              <p:cNvSpPr>
                <a:spLocks noChangeAspect="1"/>
              </p:cNvSpPr>
              <p:nvPr/>
            </p:nvSpPr>
            <p:spPr>
              <a:xfrm>
                <a:off x="4830940" y="269742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1" name="Oval 991"/>
              <p:cNvSpPr>
                <a:spLocks noChangeAspect="1"/>
              </p:cNvSpPr>
              <p:nvPr/>
            </p:nvSpPr>
            <p:spPr>
              <a:xfrm>
                <a:off x="4942516" y="2697426"/>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2" name="Oval 992"/>
              <p:cNvSpPr>
                <a:spLocks noChangeAspect="1"/>
              </p:cNvSpPr>
              <p:nvPr/>
            </p:nvSpPr>
            <p:spPr>
              <a:xfrm>
                <a:off x="5055601"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3" name="Oval 993"/>
              <p:cNvSpPr>
                <a:spLocks noChangeAspect="1"/>
              </p:cNvSpPr>
              <p:nvPr/>
            </p:nvSpPr>
            <p:spPr>
              <a:xfrm>
                <a:off x="5842664"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4" name="Oval 994"/>
              <p:cNvSpPr>
                <a:spLocks noChangeAspect="1"/>
              </p:cNvSpPr>
              <p:nvPr/>
            </p:nvSpPr>
            <p:spPr>
              <a:xfrm>
                <a:off x="6291984"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5" name="Oval 995"/>
              <p:cNvSpPr>
                <a:spLocks noChangeAspect="1"/>
              </p:cNvSpPr>
              <p:nvPr/>
            </p:nvSpPr>
            <p:spPr>
              <a:xfrm>
                <a:off x="6852879" y="2697426"/>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6" name="Oval 996"/>
              <p:cNvSpPr>
                <a:spLocks noChangeAspect="1"/>
              </p:cNvSpPr>
              <p:nvPr/>
            </p:nvSpPr>
            <p:spPr>
              <a:xfrm>
                <a:off x="2133515" y="280146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7" name="Oval 997"/>
              <p:cNvSpPr>
                <a:spLocks noChangeAspect="1"/>
              </p:cNvSpPr>
              <p:nvPr/>
            </p:nvSpPr>
            <p:spPr>
              <a:xfrm>
                <a:off x="2246598" y="280146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8" name="Oval 998"/>
              <p:cNvSpPr>
                <a:spLocks noChangeAspect="1"/>
              </p:cNvSpPr>
              <p:nvPr/>
            </p:nvSpPr>
            <p:spPr>
              <a:xfrm>
                <a:off x="2358174" y="280146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69" name="Oval 999"/>
              <p:cNvSpPr>
                <a:spLocks noChangeAspect="1"/>
              </p:cNvSpPr>
              <p:nvPr/>
            </p:nvSpPr>
            <p:spPr>
              <a:xfrm>
                <a:off x="2471259" y="280146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0" name="Oval 1000"/>
              <p:cNvSpPr>
                <a:spLocks noChangeAspect="1"/>
              </p:cNvSpPr>
              <p:nvPr/>
            </p:nvSpPr>
            <p:spPr>
              <a:xfrm>
                <a:off x="2582835" y="280146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1" name="Oval 1001"/>
              <p:cNvSpPr>
                <a:spLocks noChangeAspect="1"/>
              </p:cNvSpPr>
              <p:nvPr/>
            </p:nvSpPr>
            <p:spPr>
              <a:xfrm>
                <a:off x="2695918" y="280146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2" name="Oval 1002"/>
              <p:cNvSpPr>
                <a:spLocks noChangeAspect="1"/>
              </p:cNvSpPr>
              <p:nvPr/>
            </p:nvSpPr>
            <p:spPr>
              <a:xfrm>
                <a:off x="4156961" y="280146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3" name="Oval 1003"/>
              <p:cNvSpPr>
                <a:spLocks noChangeAspect="1"/>
              </p:cNvSpPr>
              <p:nvPr/>
            </p:nvSpPr>
            <p:spPr>
              <a:xfrm>
                <a:off x="4268537" y="280146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4" name="Oval 1004"/>
              <p:cNvSpPr>
                <a:spLocks noChangeAspect="1"/>
              </p:cNvSpPr>
              <p:nvPr/>
            </p:nvSpPr>
            <p:spPr>
              <a:xfrm>
                <a:off x="4381621" y="280146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5" name="Oval 1005"/>
              <p:cNvSpPr>
                <a:spLocks noChangeAspect="1"/>
              </p:cNvSpPr>
              <p:nvPr/>
            </p:nvSpPr>
            <p:spPr>
              <a:xfrm>
                <a:off x="4493197" y="280146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6" name="Oval 1006"/>
              <p:cNvSpPr>
                <a:spLocks noChangeAspect="1"/>
              </p:cNvSpPr>
              <p:nvPr/>
            </p:nvSpPr>
            <p:spPr>
              <a:xfrm>
                <a:off x="4606281" y="280146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7" name="Oval 1007"/>
              <p:cNvSpPr>
                <a:spLocks noChangeAspect="1"/>
              </p:cNvSpPr>
              <p:nvPr/>
            </p:nvSpPr>
            <p:spPr>
              <a:xfrm>
                <a:off x="4717857" y="280146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8" name="Oval 1008"/>
              <p:cNvSpPr>
                <a:spLocks noChangeAspect="1"/>
              </p:cNvSpPr>
              <p:nvPr/>
            </p:nvSpPr>
            <p:spPr>
              <a:xfrm>
                <a:off x="4830940" y="280146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79" name="Oval 1009"/>
              <p:cNvSpPr>
                <a:spLocks noChangeAspect="1"/>
              </p:cNvSpPr>
              <p:nvPr/>
            </p:nvSpPr>
            <p:spPr>
              <a:xfrm>
                <a:off x="4942516" y="280146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0" name="Oval 1010"/>
              <p:cNvSpPr>
                <a:spLocks noChangeAspect="1"/>
              </p:cNvSpPr>
              <p:nvPr/>
            </p:nvSpPr>
            <p:spPr>
              <a:xfrm>
                <a:off x="5055601" y="280146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1" name="Oval 1011"/>
              <p:cNvSpPr>
                <a:spLocks noChangeAspect="1"/>
              </p:cNvSpPr>
              <p:nvPr/>
            </p:nvSpPr>
            <p:spPr>
              <a:xfrm>
                <a:off x="6291984" y="280146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2" name="Oval 1012"/>
              <p:cNvSpPr>
                <a:spLocks noChangeAspect="1"/>
              </p:cNvSpPr>
              <p:nvPr/>
            </p:nvSpPr>
            <p:spPr>
              <a:xfrm>
                <a:off x="6628219" y="280146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3" name="Oval 1013"/>
              <p:cNvSpPr>
                <a:spLocks noChangeAspect="1"/>
              </p:cNvSpPr>
              <p:nvPr/>
            </p:nvSpPr>
            <p:spPr>
              <a:xfrm>
                <a:off x="2021939"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4" name="Oval 1014"/>
              <p:cNvSpPr>
                <a:spLocks noChangeAspect="1"/>
              </p:cNvSpPr>
              <p:nvPr/>
            </p:nvSpPr>
            <p:spPr>
              <a:xfrm>
                <a:off x="2133515"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5" name="Oval 1015"/>
              <p:cNvSpPr>
                <a:spLocks noChangeAspect="1"/>
              </p:cNvSpPr>
              <p:nvPr/>
            </p:nvSpPr>
            <p:spPr>
              <a:xfrm>
                <a:off x="2246598" y="290550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6" name="Oval 1016"/>
              <p:cNvSpPr>
                <a:spLocks noChangeAspect="1"/>
              </p:cNvSpPr>
              <p:nvPr/>
            </p:nvSpPr>
            <p:spPr>
              <a:xfrm>
                <a:off x="2358174" y="290550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7" name="Oval 1017"/>
              <p:cNvSpPr>
                <a:spLocks noChangeAspect="1"/>
              </p:cNvSpPr>
              <p:nvPr/>
            </p:nvSpPr>
            <p:spPr>
              <a:xfrm>
                <a:off x="2471259"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8" name="Oval 1018"/>
              <p:cNvSpPr>
                <a:spLocks noChangeAspect="1"/>
              </p:cNvSpPr>
              <p:nvPr/>
            </p:nvSpPr>
            <p:spPr>
              <a:xfrm>
                <a:off x="2582835"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89" name="Oval 1019"/>
              <p:cNvSpPr>
                <a:spLocks noChangeAspect="1"/>
              </p:cNvSpPr>
              <p:nvPr/>
            </p:nvSpPr>
            <p:spPr>
              <a:xfrm>
                <a:off x="2695918" y="290550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0" name="Oval 1020"/>
              <p:cNvSpPr>
                <a:spLocks noChangeAspect="1"/>
              </p:cNvSpPr>
              <p:nvPr/>
            </p:nvSpPr>
            <p:spPr>
              <a:xfrm>
                <a:off x="2809002"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1" name="Oval 1021"/>
              <p:cNvSpPr>
                <a:spLocks noChangeAspect="1"/>
              </p:cNvSpPr>
              <p:nvPr/>
            </p:nvSpPr>
            <p:spPr>
              <a:xfrm>
                <a:off x="4156961"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2" name="Oval 1022"/>
              <p:cNvSpPr>
                <a:spLocks noChangeAspect="1"/>
              </p:cNvSpPr>
              <p:nvPr/>
            </p:nvSpPr>
            <p:spPr>
              <a:xfrm>
                <a:off x="4268537"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3" name="Oval 1023"/>
              <p:cNvSpPr>
                <a:spLocks noChangeAspect="1"/>
              </p:cNvSpPr>
              <p:nvPr/>
            </p:nvSpPr>
            <p:spPr>
              <a:xfrm>
                <a:off x="4381621" y="290550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4" name="Oval 1024"/>
              <p:cNvSpPr>
                <a:spLocks noChangeAspect="1"/>
              </p:cNvSpPr>
              <p:nvPr/>
            </p:nvSpPr>
            <p:spPr>
              <a:xfrm>
                <a:off x="4493197" y="290550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5" name="Oval 1025"/>
              <p:cNvSpPr>
                <a:spLocks noChangeAspect="1"/>
              </p:cNvSpPr>
              <p:nvPr/>
            </p:nvSpPr>
            <p:spPr>
              <a:xfrm>
                <a:off x="4606281"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6" name="Oval 1026"/>
              <p:cNvSpPr>
                <a:spLocks noChangeAspect="1"/>
              </p:cNvSpPr>
              <p:nvPr/>
            </p:nvSpPr>
            <p:spPr>
              <a:xfrm>
                <a:off x="4717857"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7" name="Oval 1027"/>
              <p:cNvSpPr>
                <a:spLocks noChangeAspect="1"/>
              </p:cNvSpPr>
              <p:nvPr/>
            </p:nvSpPr>
            <p:spPr>
              <a:xfrm>
                <a:off x="4830940" y="290550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8" name="Oval 1028"/>
              <p:cNvSpPr>
                <a:spLocks noChangeAspect="1"/>
              </p:cNvSpPr>
              <p:nvPr/>
            </p:nvSpPr>
            <p:spPr>
              <a:xfrm>
                <a:off x="4942516" y="290550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799" name="Oval 1029"/>
              <p:cNvSpPr>
                <a:spLocks noChangeAspect="1"/>
              </p:cNvSpPr>
              <p:nvPr/>
            </p:nvSpPr>
            <p:spPr>
              <a:xfrm>
                <a:off x="6291984"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0" name="Oval 1030"/>
              <p:cNvSpPr>
                <a:spLocks noChangeAspect="1"/>
              </p:cNvSpPr>
              <p:nvPr/>
            </p:nvSpPr>
            <p:spPr>
              <a:xfrm>
                <a:off x="6516643" y="290550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1" name="Oval 1031"/>
              <p:cNvSpPr>
                <a:spLocks noChangeAspect="1"/>
              </p:cNvSpPr>
              <p:nvPr/>
            </p:nvSpPr>
            <p:spPr>
              <a:xfrm>
                <a:off x="6628219" y="290550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2" name="Oval 1032"/>
              <p:cNvSpPr>
                <a:spLocks noChangeAspect="1"/>
              </p:cNvSpPr>
              <p:nvPr/>
            </p:nvSpPr>
            <p:spPr>
              <a:xfrm>
                <a:off x="6741303" y="2905500"/>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3" name="Oval 1033"/>
              <p:cNvSpPr>
                <a:spLocks noChangeAspect="1"/>
              </p:cNvSpPr>
              <p:nvPr/>
            </p:nvSpPr>
            <p:spPr>
              <a:xfrm>
                <a:off x="2021939"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4" name="Oval 1034"/>
              <p:cNvSpPr>
                <a:spLocks noChangeAspect="1"/>
              </p:cNvSpPr>
              <p:nvPr/>
            </p:nvSpPr>
            <p:spPr>
              <a:xfrm>
                <a:off x="2133515"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5" name="Oval 1035"/>
              <p:cNvSpPr>
                <a:spLocks noChangeAspect="1"/>
              </p:cNvSpPr>
              <p:nvPr/>
            </p:nvSpPr>
            <p:spPr>
              <a:xfrm>
                <a:off x="2246598" y="300953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6" name="Oval 1036"/>
              <p:cNvSpPr>
                <a:spLocks noChangeAspect="1"/>
              </p:cNvSpPr>
              <p:nvPr/>
            </p:nvSpPr>
            <p:spPr>
              <a:xfrm>
                <a:off x="2358174" y="300953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7" name="Oval 1037"/>
              <p:cNvSpPr>
                <a:spLocks noChangeAspect="1"/>
              </p:cNvSpPr>
              <p:nvPr/>
            </p:nvSpPr>
            <p:spPr>
              <a:xfrm>
                <a:off x="2471259"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8" name="Oval 1038"/>
              <p:cNvSpPr>
                <a:spLocks noChangeAspect="1"/>
              </p:cNvSpPr>
              <p:nvPr/>
            </p:nvSpPr>
            <p:spPr>
              <a:xfrm>
                <a:off x="2582835"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09" name="Oval 1039"/>
              <p:cNvSpPr>
                <a:spLocks noChangeAspect="1"/>
              </p:cNvSpPr>
              <p:nvPr/>
            </p:nvSpPr>
            <p:spPr>
              <a:xfrm>
                <a:off x="2695918" y="300953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0" name="Oval 1040"/>
              <p:cNvSpPr>
                <a:spLocks noChangeAspect="1"/>
              </p:cNvSpPr>
              <p:nvPr/>
            </p:nvSpPr>
            <p:spPr>
              <a:xfrm>
                <a:off x="2809002"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1" name="Oval 1041"/>
              <p:cNvSpPr>
                <a:spLocks noChangeAspect="1"/>
              </p:cNvSpPr>
              <p:nvPr/>
            </p:nvSpPr>
            <p:spPr>
              <a:xfrm>
                <a:off x="2920578"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2" name="Oval 1042"/>
              <p:cNvSpPr>
                <a:spLocks noChangeAspect="1"/>
              </p:cNvSpPr>
              <p:nvPr/>
            </p:nvSpPr>
            <p:spPr>
              <a:xfrm>
                <a:off x="3033662" y="300953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3" name="Oval 1043"/>
              <p:cNvSpPr>
                <a:spLocks noChangeAspect="1"/>
              </p:cNvSpPr>
              <p:nvPr/>
            </p:nvSpPr>
            <p:spPr>
              <a:xfrm>
                <a:off x="4268537"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4" name="Oval 1044"/>
              <p:cNvSpPr>
                <a:spLocks noChangeAspect="1"/>
              </p:cNvSpPr>
              <p:nvPr/>
            </p:nvSpPr>
            <p:spPr>
              <a:xfrm>
                <a:off x="4381621" y="300953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5" name="Oval 1045"/>
              <p:cNvSpPr>
                <a:spLocks noChangeAspect="1"/>
              </p:cNvSpPr>
              <p:nvPr/>
            </p:nvSpPr>
            <p:spPr>
              <a:xfrm>
                <a:off x="4493197" y="300953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6" name="Oval 1046"/>
              <p:cNvSpPr>
                <a:spLocks noChangeAspect="1"/>
              </p:cNvSpPr>
              <p:nvPr/>
            </p:nvSpPr>
            <p:spPr>
              <a:xfrm>
                <a:off x="4606281"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7" name="Oval 1047"/>
              <p:cNvSpPr>
                <a:spLocks noChangeAspect="1"/>
              </p:cNvSpPr>
              <p:nvPr/>
            </p:nvSpPr>
            <p:spPr>
              <a:xfrm>
                <a:off x="4717857"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8" name="Oval 1048"/>
              <p:cNvSpPr>
                <a:spLocks noChangeAspect="1"/>
              </p:cNvSpPr>
              <p:nvPr/>
            </p:nvSpPr>
            <p:spPr>
              <a:xfrm>
                <a:off x="4830940" y="300953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19" name="Oval 1049"/>
              <p:cNvSpPr>
                <a:spLocks noChangeAspect="1"/>
              </p:cNvSpPr>
              <p:nvPr/>
            </p:nvSpPr>
            <p:spPr>
              <a:xfrm>
                <a:off x="6403560"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0" name="Oval 1050"/>
              <p:cNvSpPr>
                <a:spLocks noChangeAspect="1"/>
              </p:cNvSpPr>
              <p:nvPr/>
            </p:nvSpPr>
            <p:spPr>
              <a:xfrm>
                <a:off x="6741303"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1" name="Oval 1051"/>
              <p:cNvSpPr>
                <a:spLocks noChangeAspect="1"/>
              </p:cNvSpPr>
              <p:nvPr/>
            </p:nvSpPr>
            <p:spPr>
              <a:xfrm>
                <a:off x="7077539" y="300953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2" name="Oval 1052"/>
              <p:cNvSpPr>
                <a:spLocks noChangeAspect="1"/>
              </p:cNvSpPr>
              <p:nvPr/>
            </p:nvSpPr>
            <p:spPr>
              <a:xfrm>
                <a:off x="7190623"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3" name="Oval 1053"/>
              <p:cNvSpPr>
                <a:spLocks noChangeAspect="1"/>
              </p:cNvSpPr>
              <p:nvPr/>
            </p:nvSpPr>
            <p:spPr>
              <a:xfrm>
                <a:off x="7302199" y="3009537"/>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4" name="Oval 1054"/>
              <p:cNvSpPr>
                <a:spLocks noChangeAspect="1"/>
              </p:cNvSpPr>
              <p:nvPr/>
            </p:nvSpPr>
            <p:spPr>
              <a:xfrm>
                <a:off x="2133515" y="311357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5" name="Oval 1055"/>
              <p:cNvSpPr>
                <a:spLocks noChangeAspect="1"/>
              </p:cNvSpPr>
              <p:nvPr/>
            </p:nvSpPr>
            <p:spPr>
              <a:xfrm>
                <a:off x="2246598" y="311357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6" name="Oval 1056"/>
              <p:cNvSpPr>
                <a:spLocks noChangeAspect="1"/>
              </p:cNvSpPr>
              <p:nvPr/>
            </p:nvSpPr>
            <p:spPr>
              <a:xfrm>
                <a:off x="2358174" y="311357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7" name="Oval 1057"/>
              <p:cNvSpPr>
                <a:spLocks noChangeAspect="1"/>
              </p:cNvSpPr>
              <p:nvPr/>
            </p:nvSpPr>
            <p:spPr>
              <a:xfrm>
                <a:off x="2471259" y="311357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8" name="Oval 1058"/>
              <p:cNvSpPr>
                <a:spLocks noChangeAspect="1"/>
              </p:cNvSpPr>
              <p:nvPr/>
            </p:nvSpPr>
            <p:spPr>
              <a:xfrm>
                <a:off x="2582835" y="311357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29" name="Oval 1059"/>
              <p:cNvSpPr>
                <a:spLocks noChangeAspect="1"/>
              </p:cNvSpPr>
              <p:nvPr/>
            </p:nvSpPr>
            <p:spPr>
              <a:xfrm>
                <a:off x="2695918" y="311357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0" name="Oval 1060"/>
              <p:cNvSpPr>
                <a:spLocks noChangeAspect="1"/>
              </p:cNvSpPr>
              <p:nvPr/>
            </p:nvSpPr>
            <p:spPr>
              <a:xfrm>
                <a:off x="2809002" y="311357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1" name="Oval 1061"/>
              <p:cNvSpPr>
                <a:spLocks noChangeAspect="1"/>
              </p:cNvSpPr>
              <p:nvPr/>
            </p:nvSpPr>
            <p:spPr>
              <a:xfrm>
                <a:off x="2920578" y="311357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2" name="Oval 1062"/>
              <p:cNvSpPr>
                <a:spLocks noChangeAspect="1"/>
              </p:cNvSpPr>
              <p:nvPr/>
            </p:nvSpPr>
            <p:spPr>
              <a:xfrm>
                <a:off x="3033662" y="311357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3" name="Oval 1063"/>
              <p:cNvSpPr>
                <a:spLocks noChangeAspect="1"/>
              </p:cNvSpPr>
              <p:nvPr/>
            </p:nvSpPr>
            <p:spPr>
              <a:xfrm>
                <a:off x="4268537" y="311357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4" name="Oval 1064"/>
              <p:cNvSpPr>
                <a:spLocks noChangeAspect="1"/>
              </p:cNvSpPr>
              <p:nvPr/>
            </p:nvSpPr>
            <p:spPr>
              <a:xfrm>
                <a:off x="4381621" y="311357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5" name="Oval 1065"/>
              <p:cNvSpPr>
                <a:spLocks noChangeAspect="1"/>
              </p:cNvSpPr>
              <p:nvPr/>
            </p:nvSpPr>
            <p:spPr>
              <a:xfrm>
                <a:off x="4493197" y="311357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6" name="Oval 1066"/>
              <p:cNvSpPr>
                <a:spLocks noChangeAspect="1"/>
              </p:cNvSpPr>
              <p:nvPr/>
            </p:nvSpPr>
            <p:spPr>
              <a:xfrm>
                <a:off x="4606281" y="311357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7" name="Oval 1067"/>
              <p:cNvSpPr>
                <a:spLocks noChangeAspect="1"/>
              </p:cNvSpPr>
              <p:nvPr/>
            </p:nvSpPr>
            <p:spPr>
              <a:xfrm>
                <a:off x="4717857" y="311357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8" name="Oval 1068"/>
              <p:cNvSpPr>
                <a:spLocks noChangeAspect="1"/>
              </p:cNvSpPr>
              <p:nvPr/>
            </p:nvSpPr>
            <p:spPr>
              <a:xfrm>
                <a:off x="4830940" y="311357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39" name="Oval 1069"/>
              <p:cNvSpPr>
                <a:spLocks noChangeAspect="1"/>
              </p:cNvSpPr>
              <p:nvPr/>
            </p:nvSpPr>
            <p:spPr>
              <a:xfrm>
                <a:off x="6516643" y="311357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0" name="Oval 1070"/>
              <p:cNvSpPr>
                <a:spLocks noChangeAspect="1"/>
              </p:cNvSpPr>
              <p:nvPr/>
            </p:nvSpPr>
            <p:spPr>
              <a:xfrm>
                <a:off x="6628219" y="3113574"/>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1" name="Oval 1071"/>
              <p:cNvSpPr>
                <a:spLocks noChangeAspect="1"/>
              </p:cNvSpPr>
              <p:nvPr/>
            </p:nvSpPr>
            <p:spPr>
              <a:xfrm>
                <a:off x="7302199" y="3113574"/>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2" name="Oval 1072"/>
              <p:cNvSpPr>
                <a:spLocks noChangeAspect="1"/>
              </p:cNvSpPr>
              <p:nvPr/>
            </p:nvSpPr>
            <p:spPr>
              <a:xfrm>
                <a:off x="2133515" y="321761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3" name="Oval 1073"/>
              <p:cNvSpPr>
                <a:spLocks noChangeAspect="1"/>
              </p:cNvSpPr>
              <p:nvPr/>
            </p:nvSpPr>
            <p:spPr>
              <a:xfrm>
                <a:off x="2246598" y="321761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4" name="Oval 1074"/>
              <p:cNvSpPr>
                <a:spLocks noChangeAspect="1"/>
              </p:cNvSpPr>
              <p:nvPr/>
            </p:nvSpPr>
            <p:spPr>
              <a:xfrm>
                <a:off x="2358174" y="321761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5" name="Oval 1075"/>
              <p:cNvSpPr>
                <a:spLocks noChangeAspect="1"/>
              </p:cNvSpPr>
              <p:nvPr/>
            </p:nvSpPr>
            <p:spPr>
              <a:xfrm>
                <a:off x="2471259" y="321761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6" name="Oval 1076"/>
              <p:cNvSpPr>
                <a:spLocks noChangeAspect="1"/>
              </p:cNvSpPr>
              <p:nvPr/>
            </p:nvSpPr>
            <p:spPr>
              <a:xfrm>
                <a:off x="2582835" y="321761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7" name="Oval 1077"/>
              <p:cNvSpPr>
                <a:spLocks noChangeAspect="1"/>
              </p:cNvSpPr>
              <p:nvPr/>
            </p:nvSpPr>
            <p:spPr>
              <a:xfrm>
                <a:off x="2695918" y="321761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8" name="Oval 1078"/>
              <p:cNvSpPr>
                <a:spLocks noChangeAspect="1"/>
              </p:cNvSpPr>
              <p:nvPr/>
            </p:nvSpPr>
            <p:spPr>
              <a:xfrm>
                <a:off x="2809002" y="321761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49" name="Oval 1079"/>
              <p:cNvSpPr>
                <a:spLocks noChangeAspect="1"/>
              </p:cNvSpPr>
              <p:nvPr/>
            </p:nvSpPr>
            <p:spPr>
              <a:xfrm>
                <a:off x="2920578" y="321761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0" name="Oval 1080"/>
              <p:cNvSpPr>
                <a:spLocks noChangeAspect="1"/>
              </p:cNvSpPr>
              <p:nvPr/>
            </p:nvSpPr>
            <p:spPr>
              <a:xfrm>
                <a:off x="3033662" y="321761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1" name="Oval 1081"/>
              <p:cNvSpPr>
                <a:spLocks noChangeAspect="1"/>
              </p:cNvSpPr>
              <p:nvPr/>
            </p:nvSpPr>
            <p:spPr>
              <a:xfrm>
                <a:off x="4268537" y="321761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2" name="Oval 1082"/>
              <p:cNvSpPr>
                <a:spLocks noChangeAspect="1"/>
              </p:cNvSpPr>
              <p:nvPr/>
            </p:nvSpPr>
            <p:spPr>
              <a:xfrm>
                <a:off x="4381621" y="321761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3" name="Oval 1083"/>
              <p:cNvSpPr>
                <a:spLocks noChangeAspect="1"/>
              </p:cNvSpPr>
              <p:nvPr/>
            </p:nvSpPr>
            <p:spPr>
              <a:xfrm>
                <a:off x="4493197" y="321761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4" name="Oval 1084"/>
              <p:cNvSpPr>
                <a:spLocks noChangeAspect="1"/>
              </p:cNvSpPr>
              <p:nvPr/>
            </p:nvSpPr>
            <p:spPr>
              <a:xfrm>
                <a:off x="4606281" y="321761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5" name="Oval 1085"/>
              <p:cNvSpPr>
                <a:spLocks noChangeAspect="1"/>
              </p:cNvSpPr>
              <p:nvPr/>
            </p:nvSpPr>
            <p:spPr>
              <a:xfrm>
                <a:off x="4717857" y="3217612"/>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6" name="Oval 1086"/>
              <p:cNvSpPr>
                <a:spLocks noChangeAspect="1"/>
              </p:cNvSpPr>
              <p:nvPr/>
            </p:nvSpPr>
            <p:spPr>
              <a:xfrm>
                <a:off x="4830940" y="321761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7" name="Oval 1087"/>
              <p:cNvSpPr>
                <a:spLocks noChangeAspect="1"/>
              </p:cNvSpPr>
              <p:nvPr/>
            </p:nvSpPr>
            <p:spPr>
              <a:xfrm>
                <a:off x="7077539" y="3217612"/>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8" name="Oval 1088"/>
              <p:cNvSpPr>
                <a:spLocks noChangeAspect="1"/>
              </p:cNvSpPr>
              <p:nvPr/>
            </p:nvSpPr>
            <p:spPr>
              <a:xfrm>
                <a:off x="2246598" y="332014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59" name="Oval 1089"/>
              <p:cNvSpPr>
                <a:spLocks noChangeAspect="1"/>
              </p:cNvSpPr>
              <p:nvPr/>
            </p:nvSpPr>
            <p:spPr>
              <a:xfrm>
                <a:off x="2358174" y="332014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0" name="Oval 1090"/>
              <p:cNvSpPr>
                <a:spLocks noChangeAspect="1"/>
              </p:cNvSpPr>
              <p:nvPr/>
            </p:nvSpPr>
            <p:spPr>
              <a:xfrm>
                <a:off x="2471259" y="3320141"/>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1" name="Oval 1091"/>
              <p:cNvSpPr>
                <a:spLocks noChangeAspect="1"/>
              </p:cNvSpPr>
              <p:nvPr/>
            </p:nvSpPr>
            <p:spPr>
              <a:xfrm>
                <a:off x="2582835" y="3320141"/>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2" name="Oval 1092"/>
              <p:cNvSpPr>
                <a:spLocks noChangeAspect="1"/>
              </p:cNvSpPr>
              <p:nvPr/>
            </p:nvSpPr>
            <p:spPr>
              <a:xfrm>
                <a:off x="2695918" y="332014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3" name="Oval 1093"/>
              <p:cNvSpPr>
                <a:spLocks noChangeAspect="1"/>
              </p:cNvSpPr>
              <p:nvPr/>
            </p:nvSpPr>
            <p:spPr>
              <a:xfrm>
                <a:off x="2809002" y="3320141"/>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4" name="Oval 1094"/>
              <p:cNvSpPr>
                <a:spLocks noChangeAspect="1"/>
              </p:cNvSpPr>
              <p:nvPr/>
            </p:nvSpPr>
            <p:spPr>
              <a:xfrm>
                <a:off x="2920578" y="3320141"/>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5" name="Oval 1095"/>
              <p:cNvSpPr>
                <a:spLocks noChangeAspect="1"/>
              </p:cNvSpPr>
              <p:nvPr/>
            </p:nvSpPr>
            <p:spPr>
              <a:xfrm>
                <a:off x="4268537" y="3320141"/>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6" name="Oval 1096"/>
              <p:cNvSpPr>
                <a:spLocks noChangeAspect="1"/>
              </p:cNvSpPr>
              <p:nvPr/>
            </p:nvSpPr>
            <p:spPr>
              <a:xfrm>
                <a:off x="4381621" y="332014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7" name="Oval 1097"/>
              <p:cNvSpPr>
                <a:spLocks noChangeAspect="1"/>
              </p:cNvSpPr>
              <p:nvPr/>
            </p:nvSpPr>
            <p:spPr>
              <a:xfrm>
                <a:off x="4493197" y="332014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8" name="Oval 1098"/>
              <p:cNvSpPr>
                <a:spLocks noChangeAspect="1"/>
              </p:cNvSpPr>
              <p:nvPr/>
            </p:nvSpPr>
            <p:spPr>
              <a:xfrm>
                <a:off x="4606281" y="3320141"/>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69" name="Oval 1099"/>
              <p:cNvSpPr>
                <a:spLocks noChangeAspect="1"/>
              </p:cNvSpPr>
              <p:nvPr/>
            </p:nvSpPr>
            <p:spPr>
              <a:xfrm>
                <a:off x="4717857" y="3320141"/>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0" name="Oval 1100"/>
              <p:cNvSpPr>
                <a:spLocks noChangeAspect="1"/>
              </p:cNvSpPr>
              <p:nvPr/>
            </p:nvSpPr>
            <p:spPr>
              <a:xfrm>
                <a:off x="4830940" y="332014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1" name="Oval 1101"/>
              <p:cNvSpPr>
                <a:spLocks noChangeAspect="1"/>
              </p:cNvSpPr>
              <p:nvPr/>
            </p:nvSpPr>
            <p:spPr>
              <a:xfrm>
                <a:off x="5055601" y="3320141"/>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2" name="Oval 1102"/>
              <p:cNvSpPr>
                <a:spLocks noChangeAspect="1"/>
              </p:cNvSpPr>
              <p:nvPr/>
            </p:nvSpPr>
            <p:spPr>
              <a:xfrm>
                <a:off x="6965963" y="332014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3" name="Oval 1103"/>
              <p:cNvSpPr>
                <a:spLocks noChangeAspect="1"/>
              </p:cNvSpPr>
              <p:nvPr/>
            </p:nvSpPr>
            <p:spPr>
              <a:xfrm>
                <a:off x="7077539" y="332014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4" name="Oval 1104"/>
              <p:cNvSpPr>
                <a:spLocks noChangeAspect="1"/>
              </p:cNvSpPr>
              <p:nvPr/>
            </p:nvSpPr>
            <p:spPr>
              <a:xfrm>
                <a:off x="7302199" y="3320141"/>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5" name="Oval 1105"/>
              <p:cNvSpPr>
                <a:spLocks noChangeAspect="1"/>
              </p:cNvSpPr>
              <p:nvPr/>
            </p:nvSpPr>
            <p:spPr>
              <a:xfrm>
                <a:off x="2358174" y="342417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6" name="Oval 1106"/>
              <p:cNvSpPr>
                <a:spLocks noChangeAspect="1"/>
              </p:cNvSpPr>
              <p:nvPr/>
            </p:nvSpPr>
            <p:spPr>
              <a:xfrm>
                <a:off x="2471259"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7" name="Oval 1107"/>
              <p:cNvSpPr>
                <a:spLocks noChangeAspect="1"/>
              </p:cNvSpPr>
              <p:nvPr/>
            </p:nvSpPr>
            <p:spPr>
              <a:xfrm>
                <a:off x="2582835"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8" name="Oval 1108"/>
              <p:cNvSpPr>
                <a:spLocks noChangeAspect="1"/>
              </p:cNvSpPr>
              <p:nvPr/>
            </p:nvSpPr>
            <p:spPr>
              <a:xfrm>
                <a:off x="2695918" y="342417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79" name="Oval 1109"/>
              <p:cNvSpPr>
                <a:spLocks noChangeAspect="1"/>
              </p:cNvSpPr>
              <p:nvPr/>
            </p:nvSpPr>
            <p:spPr>
              <a:xfrm>
                <a:off x="2809002"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0" name="Oval 1110"/>
              <p:cNvSpPr>
                <a:spLocks noChangeAspect="1"/>
              </p:cNvSpPr>
              <p:nvPr/>
            </p:nvSpPr>
            <p:spPr>
              <a:xfrm>
                <a:off x="2920578"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1" name="Oval 1111"/>
              <p:cNvSpPr>
                <a:spLocks noChangeAspect="1"/>
              </p:cNvSpPr>
              <p:nvPr/>
            </p:nvSpPr>
            <p:spPr>
              <a:xfrm>
                <a:off x="4268537"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2" name="Oval 1112"/>
              <p:cNvSpPr>
                <a:spLocks noChangeAspect="1"/>
              </p:cNvSpPr>
              <p:nvPr/>
            </p:nvSpPr>
            <p:spPr>
              <a:xfrm>
                <a:off x="4381621" y="342417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3" name="Oval 1113"/>
              <p:cNvSpPr>
                <a:spLocks noChangeAspect="1"/>
              </p:cNvSpPr>
              <p:nvPr/>
            </p:nvSpPr>
            <p:spPr>
              <a:xfrm>
                <a:off x="4493197" y="342417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4" name="Oval 1114"/>
              <p:cNvSpPr>
                <a:spLocks noChangeAspect="1"/>
              </p:cNvSpPr>
              <p:nvPr/>
            </p:nvSpPr>
            <p:spPr>
              <a:xfrm>
                <a:off x="4606281"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5" name="Oval 1115"/>
              <p:cNvSpPr>
                <a:spLocks noChangeAspect="1"/>
              </p:cNvSpPr>
              <p:nvPr/>
            </p:nvSpPr>
            <p:spPr>
              <a:xfrm>
                <a:off x="4717857"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6" name="Oval 1116"/>
              <p:cNvSpPr>
                <a:spLocks noChangeAspect="1"/>
              </p:cNvSpPr>
              <p:nvPr/>
            </p:nvSpPr>
            <p:spPr>
              <a:xfrm>
                <a:off x="4830940" y="342417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7" name="Oval 1117"/>
              <p:cNvSpPr>
                <a:spLocks noChangeAspect="1"/>
              </p:cNvSpPr>
              <p:nvPr/>
            </p:nvSpPr>
            <p:spPr>
              <a:xfrm>
                <a:off x="5055601"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8" name="Oval 1118"/>
              <p:cNvSpPr>
                <a:spLocks noChangeAspect="1"/>
              </p:cNvSpPr>
              <p:nvPr/>
            </p:nvSpPr>
            <p:spPr>
              <a:xfrm>
                <a:off x="6852879"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89" name="Oval 1119"/>
              <p:cNvSpPr>
                <a:spLocks noChangeAspect="1"/>
              </p:cNvSpPr>
              <p:nvPr/>
            </p:nvSpPr>
            <p:spPr>
              <a:xfrm>
                <a:off x="6965963" y="342417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0" name="Oval 1120"/>
              <p:cNvSpPr>
                <a:spLocks noChangeAspect="1"/>
              </p:cNvSpPr>
              <p:nvPr/>
            </p:nvSpPr>
            <p:spPr>
              <a:xfrm>
                <a:off x="7077539" y="3424178"/>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1" name="Oval 1121"/>
              <p:cNvSpPr>
                <a:spLocks noChangeAspect="1"/>
              </p:cNvSpPr>
              <p:nvPr/>
            </p:nvSpPr>
            <p:spPr>
              <a:xfrm>
                <a:off x="7190623"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2" name="Oval 1122"/>
              <p:cNvSpPr>
                <a:spLocks noChangeAspect="1"/>
              </p:cNvSpPr>
              <p:nvPr/>
            </p:nvSpPr>
            <p:spPr>
              <a:xfrm>
                <a:off x="7302199" y="3424178"/>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3" name="Oval 1123"/>
              <p:cNvSpPr>
                <a:spLocks noChangeAspect="1"/>
              </p:cNvSpPr>
              <p:nvPr/>
            </p:nvSpPr>
            <p:spPr>
              <a:xfrm>
                <a:off x="2358174" y="352821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4" name="Oval 1124"/>
              <p:cNvSpPr>
                <a:spLocks noChangeAspect="1"/>
              </p:cNvSpPr>
              <p:nvPr/>
            </p:nvSpPr>
            <p:spPr>
              <a:xfrm>
                <a:off x="2471259"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5" name="Oval 1125"/>
              <p:cNvSpPr>
                <a:spLocks noChangeAspect="1"/>
              </p:cNvSpPr>
              <p:nvPr/>
            </p:nvSpPr>
            <p:spPr>
              <a:xfrm>
                <a:off x="2582835"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6" name="Oval 1126"/>
              <p:cNvSpPr>
                <a:spLocks noChangeAspect="1"/>
              </p:cNvSpPr>
              <p:nvPr/>
            </p:nvSpPr>
            <p:spPr>
              <a:xfrm>
                <a:off x="2695918" y="352821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7" name="Oval 1127"/>
              <p:cNvSpPr>
                <a:spLocks noChangeAspect="1"/>
              </p:cNvSpPr>
              <p:nvPr/>
            </p:nvSpPr>
            <p:spPr>
              <a:xfrm>
                <a:off x="2809002"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8" name="Oval 1128"/>
              <p:cNvSpPr>
                <a:spLocks noChangeAspect="1"/>
              </p:cNvSpPr>
              <p:nvPr/>
            </p:nvSpPr>
            <p:spPr>
              <a:xfrm>
                <a:off x="2920578"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899" name="Oval 1129"/>
              <p:cNvSpPr>
                <a:spLocks noChangeAspect="1"/>
              </p:cNvSpPr>
              <p:nvPr/>
            </p:nvSpPr>
            <p:spPr>
              <a:xfrm>
                <a:off x="4268537"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0" name="Oval 1130"/>
              <p:cNvSpPr>
                <a:spLocks noChangeAspect="1"/>
              </p:cNvSpPr>
              <p:nvPr/>
            </p:nvSpPr>
            <p:spPr>
              <a:xfrm>
                <a:off x="4381621" y="352821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1" name="Oval 1131"/>
              <p:cNvSpPr>
                <a:spLocks noChangeAspect="1"/>
              </p:cNvSpPr>
              <p:nvPr/>
            </p:nvSpPr>
            <p:spPr>
              <a:xfrm>
                <a:off x="4493197" y="352821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2" name="Oval 1132"/>
              <p:cNvSpPr>
                <a:spLocks noChangeAspect="1"/>
              </p:cNvSpPr>
              <p:nvPr/>
            </p:nvSpPr>
            <p:spPr>
              <a:xfrm>
                <a:off x="4606281"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3" name="Oval 1133"/>
              <p:cNvSpPr>
                <a:spLocks noChangeAspect="1"/>
              </p:cNvSpPr>
              <p:nvPr/>
            </p:nvSpPr>
            <p:spPr>
              <a:xfrm>
                <a:off x="4717857"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4" name="Oval 1134"/>
              <p:cNvSpPr>
                <a:spLocks noChangeAspect="1"/>
              </p:cNvSpPr>
              <p:nvPr/>
            </p:nvSpPr>
            <p:spPr>
              <a:xfrm>
                <a:off x="5055601"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5" name="Oval 1135"/>
              <p:cNvSpPr>
                <a:spLocks noChangeAspect="1"/>
              </p:cNvSpPr>
              <p:nvPr/>
            </p:nvSpPr>
            <p:spPr>
              <a:xfrm>
                <a:off x="6741303"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6" name="Oval 1136"/>
              <p:cNvSpPr>
                <a:spLocks noChangeAspect="1"/>
              </p:cNvSpPr>
              <p:nvPr/>
            </p:nvSpPr>
            <p:spPr>
              <a:xfrm>
                <a:off x="6852879"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7" name="Oval 1137"/>
              <p:cNvSpPr>
                <a:spLocks noChangeAspect="1"/>
              </p:cNvSpPr>
              <p:nvPr/>
            </p:nvSpPr>
            <p:spPr>
              <a:xfrm>
                <a:off x="6965963" y="352821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8" name="Oval 1138"/>
              <p:cNvSpPr>
                <a:spLocks noChangeAspect="1"/>
              </p:cNvSpPr>
              <p:nvPr/>
            </p:nvSpPr>
            <p:spPr>
              <a:xfrm>
                <a:off x="7077539" y="352821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09" name="Oval 1139"/>
              <p:cNvSpPr>
                <a:spLocks noChangeAspect="1"/>
              </p:cNvSpPr>
              <p:nvPr/>
            </p:nvSpPr>
            <p:spPr>
              <a:xfrm>
                <a:off x="7190623"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0" name="Oval 1140"/>
              <p:cNvSpPr>
                <a:spLocks noChangeAspect="1"/>
              </p:cNvSpPr>
              <p:nvPr/>
            </p:nvSpPr>
            <p:spPr>
              <a:xfrm>
                <a:off x="7302199" y="3528215"/>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1" name="Oval 1141"/>
              <p:cNvSpPr>
                <a:spLocks noChangeAspect="1"/>
              </p:cNvSpPr>
              <p:nvPr/>
            </p:nvSpPr>
            <p:spPr>
              <a:xfrm>
                <a:off x="7415282" y="3528215"/>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2" name="Oval 1142"/>
              <p:cNvSpPr>
                <a:spLocks noChangeAspect="1"/>
              </p:cNvSpPr>
              <p:nvPr/>
            </p:nvSpPr>
            <p:spPr>
              <a:xfrm>
                <a:off x="2246598"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3" name="Oval 1143"/>
              <p:cNvSpPr>
                <a:spLocks noChangeAspect="1"/>
              </p:cNvSpPr>
              <p:nvPr/>
            </p:nvSpPr>
            <p:spPr>
              <a:xfrm>
                <a:off x="2358174"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4" name="Oval 1144"/>
              <p:cNvSpPr>
                <a:spLocks noChangeAspect="1"/>
              </p:cNvSpPr>
              <p:nvPr/>
            </p:nvSpPr>
            <p:spPr>
              <a:xfrm>
                <a:off x="2471259"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5" name="Oval 1145"/>
              <p:cNvSpPr>
                <a:spLocks noChangeAspect="1"/>
              </p:cNvSpPr>
              <p:nvPr/>
            </p:nvSpPr>
            <p:spPr>
              <a:xfrm>
                <a:off x="2582835"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6" name="Oval 1146"/>
              <p:cNvSpPr>
                <a:spLocks noChangeAspect="1"/>
              </p:cNvSpPr>
              <p:nvPr/>
            </p:nvSpPr>
            <p:spPr>
              <a:xfrm>
                <a:off x="2695918"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7" name="Oval 1147"/>
              <p:cNvSpPr>
                <a:spLocks noChangeAspect="1"/>
              </p:cNvSpPr>
              <p:nvPr/>
            </p:nvSpPr>
            <p:spPr>
              <a:xfrm>
                <a:off x="2809002"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8" name="Oval 1148"/>
              <p:cNvSpPr>
                <a:spLocks noChangeAspect="1"/>
              </p:cNvSpPr>
              <p:nvPr/>
            </p:nvSpPr>
            <p:spPr>
              <a:xfrm>
                <a:off x="4268537"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19" name="Oval 1149"/>
              <p:cNvSpPr>
                <a:spLocks noChangeAspect="1"/>
              </p:cNvSpPr>
              <p:nvPr/>
            </p:nvSpPr>
            <p:spPr>
              <a:xfrm>
                <a:off x="4381621"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0" name="Oval 1150"/>
              <p:cNvSpPr>
                <a:spLocks noChangeAspect="1"/>
              </p:cNvSpPr>
              <p:nvPr/>
            </p:nvSpPr>
            <p:spPr>
              <a:xfrm>
                <a:off x="4493197"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1" name="Oval 1151"/>
              <p:cNvSpPr>
                <a:spLocks noChangeAspect="1"/>
              </p:cNvSpPr>
              <p:nvPr/>
            </p:nvSpPr>
            <p:spPr>
              <a:xfrm>
                <a:off x="4606281"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2" name="Oval 1152"/>
              <p:cNvSpPr>
                <a:spLocks noChangeAspect="1"/>
              </p:cNvSpPr>
              <p:nvPr/>
            </p:nvSpPr>
            <p:spPr>
              <a:xfrm>
                <a:off x="4717857"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3" name="Oval 1153"/>
              <p:cNvSpPr>
                <a:spLocks noChangeAspect="1"/>
              </p:cNvSpPr>
              <p:nvPr/>
            </p:nvSpPr>
            <p:spPr>
              <a:xfrm>
                <a:off x="5055601"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4" name="Oval 1154"/>
              <p:cNvSpPr>
                <a:spLocks noChangeAspect="1"/>
              </p:cNvSpPr>
              <p:nvPr/>
            </p:nvSpPr>
            <p:spPr>
              <a:xfrm>
                <a:off x="6628219"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5" name="Oval 1155"/>
              <p:cNvSpPr>
                <a:spLocks noChangeAspect="1"/>
              </p:cNvSpPr>
              <p:nvPr/>
            </p:nvSpPr>
            <p:spPr>
              <a:xfrm>
                <a:off x="6741303"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6" name="Oval 1156"/>
              <p:cNvSpPr>
                <a:spLocks noChangeAspect="1"/>
              </p:cNvSpPr>
              <p:nvPr/>
            </p:nvSpPr>
            <p:spPr>
              <a:xfrm>
                <a:off x="6852879"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7" name="Oval 1157"/>
              <p:cNvSpPr>
                <a:spLocks noChangeAspect="1"/>
              </p:cNvSpPr>
              <p:nvPr/>
            </p:nvSpPr>
            <p:spPr>
              <a:xfrm>
                <a:off x="6965963"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8" name="Oval 1158"/>
              <p:cNvSpPr>
                <a:spLocks noChangeAspect="1"/>
              </p:cNvSpPr>
              <p:nvPr/>
            </p:nvSpPr>
            <p:spPr>
              <a:xfrm>
                <a:off x="7077539"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29" name="Oval 1159"/>
              <p:cNvSpPr>
                <a:spLocks noChangeAspect="1"/>
              </p:cNvSpPr>
              <p:nvPr/>
            </p:nvSpPr>
            <p:spPr>
              <a:xfrm>
                <a:off x="7190623"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0" name="Oval 1160"/>
              <p:cNvSpPr>
                <a:spLocks noChangeAspect="1"/>
              </p:cNvSpPr>
              <p:nvPr/>
            </p:nvSpPr>
            <p:spPr>
              <a:xfrm>
                <a:off x="7302199" y="3632252"/>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1" name="Oval 1161"/>
              <p:cNvSpPr>
                <a:spLocks noChangeAspect="1"/>
              </p:cNvSpPr>
              <p:nvPr/>
            </p:nvSpPr>
            <p:spPr>
              <a:xfrm>
                <a:off x="7415282"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2" name="Oval 1162"/>
              <p:cNvSpPr>
                <a:spLocks noChangeAspect="1"/>
              </p:cNvSpPr>
              <p:nvPr/>
            </p:nvSpPr>
            <p:spPr>
              <a:xfrm>
                <a:off x="7526858" y="3632252"/>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3" name="Oval 1163"/>
              <p:cNvSpPr>
                <a:spLocks noChangeAspect="1"/>
              </p:cNvSpPr>
              <p:nvPr/>
            </p:nvSpPr>
            <p:spPr>
              <a:xfrm>
                <a:off x="2246598"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4" name="Oval 1164"/>
              <p:cNvSpPr>
                <a:spLocks noChangeAspect="1"/>
              </p:cNvSpPr>
              <p:nvPr/>
            </p:nvSpPr>
            <p:spPr>
              <a:xfrm>
                <a:off x="2358174"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5" name="Oval 1165"/>
              <p:cNvSpPr>
                <a:spLocks noChangeAspect="1"/>
              </p:cNvSpPr>
              <p:nvPr/>
            </p:nvSpPr>
            <p:spPr>
              <a:xfrm>
                <a:off x="2471259" y="373628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6" name="Oval 1166"/>
              <p:cNvSpPr>
                <a:spLocks noChangeAspect="1"/>
              </p:cNvSpPr>
              <p:nvPr/>
            </p:nvSpPr>
            <p:spPr>
              <a:xfrm>
                <a:off x="2582835" y="373628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7" name="Oval 1167"/>
              <p:cNvSpPr>
                <a:spLocks noChangeAspect="1"/>
              </p:cNvSpPr>
              <p:nvPr/>
            </p:nvSpPr>
            <p:spPr>
              <a:xfrm>
                <a:off x="2695918"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8" name="Oval 1168"/>
              <p:cNvSpPr>
                <a:spLocks noChangeAspect="1"/>
              </p:cNvSpPr>
              <p:nvPr/>
            </p:nvSpPr>
            <p:spPr>
              <a:xfrm>
                <a:off x="4268537" y="373628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39" name="Oval 1169"/>
              <p:cNvSpPr>
                <a:spLocks noChangeAspect="1"/>
              </p:cNvSpPr>
              <p:nvPr/>
            </p:nvSpPr>
            <p:spPr>
              <a:xfrm>
                <a:off x="4381621"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0" name="Oval 1170"/>
              <p:cNvSpPr>
                <a:spLocks noChangeAspect="1"/>
              </p:cNvSpPr>
              <p:nvPr/>
            </p:nvSpPr>
            <p:spPr>
              <a:xfrm>
                <a:off x="4493197"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1" name="Oval 1171"/>
              <p:cNvSpPr>
                <a:spLocks noChangeAspect="1"/>
              </p:cNvSpPr>
              <p:nvPr/>
            </p:nvSpPr>
            <p:spPr>
              <a:xfrm>
                <a:off x="4606281" y="373628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2" name="Oval 1172"/>
              <p:cNvSpPr>
                <a:spLocks noChangeAspect="1"/>
              </p:cNvSpPr>
              <p:nvPr/>
            </p:nvSpPr>
            <p:spPr>
              <a:xfrm>
                <a:off x="6628219"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3" name="Oval 1173"/>
              <p:cNvSpPr>
                <a:spLocks noChangeAspect="1"/>
              </p:cNvSpPr>
              <p:nvPr/>
            </p:nvSpPr>
            <p:spPr>
              <a:xfrm>
                <a:off x="6741303" y="373628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4" name="Oval 1174"/>
              <p:cNvSpPr>
                <a:spLocks noChangeAspect="1"/>
              </p:cNvSpPr>
              <p:nvPr/>
            </p:nvSpPr>
            <p:spPr>
              <a:xfrm>
                <a:off x="6852879" y="373628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5" name="Oval 1175"/>
              <p:cNvSpPr>
                <a:spLocks noChangeAspect="1"/>
              </p:cNvSpPr>
              <p:nvPr/>
            </p:nvSpPr>
            <p:spPr>
              <a:xfrm>
                <a:off x="6965963"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6" name="Oval 1176"/>
              <p:cNvSpPr>
                <a:spLocks noChangeAspect="1"/>
              </p:cNvSpPr>
              <p:nvPr/>
            </p:nvSpPr>
            <p:spPr>
              <a:xfrm>
                <a:off x="7077539"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7" name="Oval 1177"/>
              <p:cNvSpPr>
                <a:spLocks noChangeAspect="1"/>
              </p:cNvSpPr>
              <p:nvPr/>
            </p:nvSpPr>
            <p:spPr>
              <a:xfrm>
                <a:off x="7190623" y="373628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8" name="Oval 1178"/>
              <p:cNvSpPr>
                <a:spLocks noChangeAspect="1"/>
              </p:cNvSpPr>
              <p:nvPr/>
            </p:nvSpPr>
            <p:spPr>
              <a:xfrm>
                <a:off x="7302199" y="373628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49" name="Oval 1179"/>
              <p:cNvSpPr>
                <a:spLocks noChangeAspect="1"/>
              </p:cNvSpPr>
              <p:nvPr/>
            </p:nvSpPr>
            <p:spPr>
              <a:xfrm>
                <a:off x="7415282"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0" name="Oval 1180"/>
              <p:cNvSpPr>
                <a:spLocks noChangeAspect="1"/>
              </p:cNvSpPr>
              <p:nvPr/>
            </p:nvSpPr>
            <p:spPr>
              <a:xfrm>
                <a:off x="7526858" y="373628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1" name="Oval 1181"/>
              <p:cNvSpPr>
                <a:spLocks noChangeAspect="1"/>
              </p:cNvSpPr>
              <p:nvPr/>
            </p:nvSpPr>
            <p:spPr>
              <a:xfrm>
                <a:off x="2246598" y="383881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2" name="Oval 1182"/>
              <p:cNvSpPr>
                <a:spLocks noChangeAspect="1"/>
              </p:cNvSpPr>
              <p:nvPr/>
            </p:nvSpPr>
            <p:spPr>
              <a:xfrm>
                <a:off x="2358174" y="383881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3" name="Oval 1183"/>
              <p:cNvSpPr>
                <a:spLocks noChangeAspect="1"/>
              </p:cNvSpPr>
              <p:nvPr/>
            </p:nvSpPr>
            <p:spPr>
              <a:xfrm>
                <a:off x="2471259" y="383881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4" name="Oval 1184"/>
              <p:cNvSpPr>
                <a:spLocks noChangeAspect="1"/>
              </p:cNvSpPr>
              <p:nvPr/>
            </p:nvSpPr>
            <p:spPr>
              <a:xfrm>
                <a:off x="2582835" y="383881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5" name="Oval 1185"/>
              <p:cNvSpPr>
                <a:spLocks noChangeAspect="1"/>
              </p:cNvSpPr>
              <p:nvPr/>
            </p:nvSpPr>
            <p:spPr>
              <a:xfrm>
                <a:off x="2695918" y="383881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6" name="Oval 1186"/>
              <p:cNvSpPr>
                <a:spLocks noChangeAspect="1"/>
              </p:cNvSpPr>
              <p:nvPr/>
            </p:nvSpPr>
            <p:spPr>
              <a:xfrm>
                <a:off x="4381621" y="383881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7" name="Oval 1187"/>
              <p:cNvSpPr>
                <a:spLocks noChangeAspect="1"/>
              </p:cNvSpPr>
              <p:nvPr/>
            </p:nvSpPr>
            <p:spPr>
              <a:xfrm>
                <a:off x="4493197" y="383881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8" name="Oval 1188"/>
              <p:cNvSpPr>
                <a:spLocks noChangeAspect="1"/>
              </p:cNvSpPr>
              <p:nvPr/>
            </p:nvSpPr>
            <p:spPr>
              <a:xfrm>
                <a:off x="4606281" y="383881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59" name="Oval 1189"/>
              <p:cNvSpPr>
                <a:spLocks noChangeAspect="1"/>
              </p:cNvSpPr>
              <p:nvPr/>
            </p:nvSpPr>
            <p:spPr>
              <a:xfrm>
                <a:off x="6628219" y="383881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0" name="Oval 1190"/>
              <p:cNvSpPr>
                <a:spLocks noChangeAspect="1"/>
              </p:cNvSpPr>
              <p:nvPr/>
            </p:nvSpPr>
            <p:spPr>
              <a:xfrm>
                <a:off x="6741303" y="383881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1" name="Oval 1191"/>
              <p:cNvSpPr>
                <a:spLocks noChangeAspect="1"/>
              </p:cNvSpPr>
              <p:nvPr/>
            </p:nvSpPr>
            <p:spPr>
              <a:xfrm>
                <a:off x="7077539" y="383881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2" name="Oval 1192"/>
              <p:cNvSpPr>
                <a:spLocks noChangeAspect="1"/>
              </p:cNvSpPr>
              <p:nvPr/>
            </p:nvSpPr>
            <p:spPr>
              <a:xfrm>
                <a:off x="7190623" y="383881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3" name="Oval 1193"/>
              <p:cNvSpPr>
                <a:spLocks noChangeAspect="1"/>
              </p:cNvSpPr>
              <p:nvPr/>
            </p:nvSpPr>
            <p:spPr>
              <a:xfrm>
                <a:off x="7302199" y="3838819"/>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4" name="Oval 1194"/>
              <p:cNvSpPr>
                <a:spLocks noChangeAspect="1"/>
              </p:cNvSpPr>
              <p:nvPr/>
            </p:nvSpPr>
            <p:spPr>
              <a:xfrm>
                <a:off x="7415282" y="3838819"/>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5" name="Oval 1195"/>
              <p:cNvSpPr>
                <a:spLocks noChangeAspect="1"/>
              </p:cNvSpPr>
              <p:nvPr/>
            </p:nvSpPr>
            <p:spPr>
              <a:xfrm>
                <a:off x="2246598" y="3942855"/>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6" name="Oval 1196"/>
              <p:cNvSpPr>
                <a:spLocks noChangeAspect="1"/>
              </p:cNvSpPr>
              <p:nvPr/>
            </p:nvSpPr>
            <p:spPr>
              <a:xfrm>
                <a:off x="2358174" y="3942855"/>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7" name="Oval 1197"/>
              <p:cNvSpPr>
                <a:spLocks noChangeAspect="1"/>
              </p:cNvSpPr>
              <p:nvPr/>
            </p:nvSpPr>
            <p:spPr>
              <a:xfrm>
                <a:off x="2471259" y="3942855"/>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8" name="Oval 1198"/>
              <p:cNvSpPr>
                <a:spLocks noChangeAspect="1"/>
              </p:cNvSpPr>
              <p:nvPr/>
            </p:nvSpPr>
            <p:spPr>
              <a:xfrm>
                <a:off x="2582835" y="3942855"/>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69" name="Oval 1199"/>
              <p:cNvSpPr>
                <a:spLocks noChangeAspect="1"/>
              </p:cNvSpPr>
              <p:nvPr/>
            </p:nvSpPr>
            <p:spPr>
              <a:xfrm>
                <a:off x="4381621" y="3942855"/>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0" name="Oval 1200"/>
              <p:cNvSpPr>
                <a:spLocks noChangeAspect="1"/>
              </p:cNvSpPr>
              <p:nvPr/>
            </p:nvSpPr>
            <p:spPr>
              <a:xfrm>
                <a:off x="7190623" y="3942855"/>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1" name="Oval 1201"/>
              <p:cNvSpPr>
                <a:spLocks noChangeAspect="1"/>
              </p:cNvSpPr>
              <p:nvPr/>
            </p:nvSpPr>
            <p:spPr>
              <a:xfrm>
                <a:off x="7302199" y="3942855"/>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2" name="Oval 1202"/>
              <p:cNvSpPr>
                <a:spLocks noChangeAspect="1"/>
              </p:cNvSpPr>
              <p:nvPr/>
            </p:nvSpPr>
            <p:spPr>
              <a:xfrm>
                <a:off x="7415282" y="3942855"/>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3" name="Oval 1203"/>
              <p:cNvSpPr>
                <a:spLocks noChangeAspect="1"/>
              </p:cNvSpPr>
              <p:nvPr/>
            </p:nvSpPr>
            <p:spPr>
              <a:xfrm>
                <a:off x="8089262" y="3942855"/>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4" name="Oval 1204"/>
              <p:cNvSpPr>
                <a:spLocks noChangeAspect="1"/>
              </p:cNvSpPr>
              <p:nvPr/>
            </p:nvSpPr>
            <p:spPr>
              <a:xfrm>
                <a:off x="2246598" y="404689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5" name="Oval 1205"/>
              <p:cNvSpPr>
                <a:spLocks noChangeAspect="1"/>
              </p:cNvSpPr>
              <p:nvPr/>
            </p:nvSpPr>
            <p:spPr>
              <a:xfrm>
                <a:off x="2358174" y="404689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6" name="Oval 1206"/>
              <p:cNvSpPr>
                <a:spLocks noChangeAspect="1"/>
              </p:cNvSpPr>
              <p:nvPr/>
            </p:nvSpPr>
            <p:spPr>
              <a:xfrm>
                <a:off x="2471259" y="404689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7" name="Oval 1207"/>
              <p:cNvSpPr>
                <a:spLocks noChangeAspect="1"/>
              </p:cNvSpPr>
              <p:nvPr/>
            </p:nvSpPr>
            <p:spPr>
              <a:xfrm>
                <a:off x="7302199" y="404689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8" name="Oval 1208"/>
              <p:cNvSpPr>
                <a:spLocks noChangeAspect="1"/>
              </p:cNvSpPr>
              <p:nvPr/>
            </p:nvSpPr>
            <p:spPr>
              <a:xfrm>
                <a:off x="7415282" y="4046893"/>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79" name="Oval 1209"/>
              <p:cNvSpPr>
                <a:spLocks noChangeAspect="1"/>
              </p:cNvSpPr>
              <p:nvPr/>
            </p:nvSpPr>
            <p:spPr>
              <a:xfrm>
                <a:off x="8089262" y="4046893"/>
                <a:ext cx="85943"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0" name="Oval 1210"/>
              <p:cNvSpPr>
                <a:spLocks noChangeAspect="1"/>
              </p:cNvSpPr>
              <p:nvPr/>
            </p:nvSpPr>
            <p:spPr>
              <a:xfrm>
                <a:off x="2246598" y="415093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1" name="Oval 1211"/>
              <p:cNvSpPr>
                <a:spLocks noChangeAspect="1"/>
              </p:cNvSpPr>
              <p:nvPr/>
            </p:nvSpPr>
            <p:spPr>
              <a:xfrm>
                <a:off x="2358174" y="415093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2" name="Oval 1212"/>
              <p:cNvSpPr>
                <a:spLocks noChangeAspect="1"/>
              </p:cNvSpPr>
              <p:nvPr/>
            </p:nvSpPr>
            <p:spPr>
              <a:xfrm>
                <a:off x="7415282" y="415093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3" name="Oval 1213"/>
              <p:cNvSpPr>
                <a:spLocks noChangeAspect="1"/>
              </p:cNvSpPr>
              <p:nvPr/>
            </p:nvSpPr>
            <p:spPr>
              <a:xfrm>
                <a:off x="7976178" y="4150930"/>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4" name="Oval 1214"/>
              <p:cNvSpPr>
                <a:spLocks noChangeAspect="1"/>
              </p:cNvSpPr>
              <p:nvPr/>
            </p:nvSpPr>
            <p:spPr>
              <a:xfrm>
                <a:off x="2246598" y="425496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5" name="Oval 1215"/>
              <p:cNvSpPr>
                <a:spLocks noChangeAspect="1"/>
              </p:cNvSpPr>
              <p:nvPr/>
            </p:nvSpPr>
            <p:spPr>
              <a:xfrm>
                <a:off x="2358174" y="425496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6" name="Oval 1216"/>
              <p:cNvSpPr>
                <a:spLocks noChangeAspect="1"/>
              </p:cNvSpPr>
              <p:nvPr/>
            </p:nvSpPr>
            <p:spPr>
              <a:xfrm>
                <a:off x="7864602" y="425496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7" name="Oval 1217"/>
              <p:cNvSpPr>
                <a:spLocks noChangeAspect="1"/>
              </p:cNvSpPr>
              <p:nvPr/>
            </p:nvSpPr>
            <p:spPr>
              <a:xfrm>
                <a:off x="2246598" y="435749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8" name="Oval 1218"/>
              <p:cNvSpPr>
                <a:spLocks noChangeAspect="1"/>
              </p:cNvSpPr>
              <p:nvPr/>
            </p:nvSpPr>
            <p:spPr>
              <a:xfrm>
                <a:off x="2358174" y="4357497"/>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89" name="Oval 1219"/>
              <p:cNvSpPr>
                <a:spLocks noChangeAspect="1"/>
              </p:cNvSpPr>
              <p:nvPr/>
            </p:nvSpPr>
            <p:spPr>
              <a:xfrm>
                <a:off x="2246598" y="4461533"/>
                <a:ext cx="85944"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90" name="Oval 1220"/>
              <p:cNvSpPr>
                <a:spLocks noChangeAspect="1"/>
              </p:cNvSpPr>
              <p:nvPr/>
            </p:nvSpPr>
            <p:spPr>
              <a:xfrm>
                <a:off x="2246598" y="456557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91" name="Oval 1221"/>
              <p:cNvSpPr>
                <a:spLocks noChangeAspect="1"/>
              </p:cNvSpPr>
              <p:nvPr/>
            </p:nvSpPr>
            <p:spPr>
              <a:xfrm>
                <a:off x="2358174" y="4565571"/>
                <a:ext cx="85944" cy="85943"/>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92" name="Oval 1222"/>
              <p:cNvSpPr>
                <a:spLocks noChangeAspect="1"/>
              </p:cNvSpPr>
              <p:nvPr/>
            </p:nvSpPr>
            <p:spPr>
              <a:xfrm>
                <a:off x="3707642"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2993" name="Oval 1223"/>
              <p:cNvSpPr>
                <a:spLocks noChangeAspect="1"/>
              </p:cNvSpPr>
              <p:nvPr/>
            </p:nvSpPr>
            <p:spPr>
              <a:xfrm>
                <a:off x="3819218" y="1557541"/>
                <a:ext cx="85943" cy="85944"/>
              </a:xfrm>
              <a:prstGeom prst="ellipse">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292929"/>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31752" name="Oval 1314"/>
            <p:cNvSpPr/>
            <p:nvPr/>
          </p:nvSpPr>
          <p:spPr>
            <a:xfrm>
              <a:off x="1476600" y="1175837"/>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53" name="Oval 1318"/>
            <p:cNvSpPr/>
            <p:nvPr/>
          </p:nvSpPr>
          <p:spPr>
            <a:xfrm>
              <a:off x="705857" y="1256634"/>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54" name="Oval 1319"/>
            <p:cNvSpPr/>
            <p:nvPr/>
          </p:nvSpPr>
          <p:spPr>
            <a:xfrm>
              <a:off x="1374094" y="1410347"/>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55" name="Oval 1320"/>
            <p:cNvSpPr/>
            <p:nvPr/>
          </p:nvSpPr>
          <p:spPr>
            <a:xfrm>
              <a:off x="1610638" y="1083212"/>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56" name="Oval 1321"/>
            <p:cNvSpPr/>
            <p:nvPr/>
          </p:nvSpPr>
          <p:spPr>
            <a:xfrm>
              <a:off x="638835" y="911762"/>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57" name="Oval 1322"/>
            <p:cNvSpPr/>
            <p:nvPr/>
          </p:nvSpPr>
          <p:spPr>
            <a:xfrm>
              <a:off x="3382749" y="740312"/>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58" name="Oval 1324"/>
            <p:cNvSpPr/>
            <p:nvPr/>
          </p:nvSpPr>
          <p:spPr>
            <a:xfrm>
              <a:off x="2738166" y="959057"/>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59" name="Oval 1325"/>
            <p:cNvSpPr/>
            <p:nvPr/>
          </p:nvSpPr>
          <p:spPr>
            <a:xfrm>
              <a:off x="2990480" y="667397"/>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0" name="Oval 1326"/>
            <p:cNvSpPr/>
            <p:nvPr/>
          </p:nvSpPr>
          <p:spPr>
            <a:xfrm>
              <a:off x="3081156" y="953147"/>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1" name="Oval 1327"/>
            <p:cNvSpPr/>
            <p:nvPr/>
          </p:nvSpPr>
          <p:spPr>
            <a:xfrm>
              <a:off x="2984568" y="1026062"/>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2" name="Oval 1328"/>
            <p:cNvSpPr/>
            <p:nvPr/>
          </p:nvSpPr>
          <p:spPr>
            <a:xfrm>
              <a:off x="2031157" y="2323125"/>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3" name="Oval 1329"/>
            <p:cNvSpPr/>
            <p:nvPr/>
          </p:nvSpPr>
          <p:spPr>
            <a:xfrm>
              <a:off x="4705426" y="1467497"/>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4" name="Oval 1330"/>
            <p:cNvSpPr/>
            <p:nvPr/>
          </p:nvSpPr>
          <p:spPr>
            <a:xfrm>
              <a:off x="4926201" y="1197512"/>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5" name="Oval 1331"/>
            <p:cNvSpPr/>
            <p:nvPr/>
          </p:nvSpPr>
          <p:spPr>
            <a:xfrm>
              <a:off x="4526047" y="2054762"/>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6" name="Oval 1332"/>
            <p:cNvSpPr/>
            <p:nvPr/>
          </p:nvSpPr>
          <p:spPr>
            <a:xfrm>
              <a:off x="5286933" y="2685384"/>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7" name="Oval 1333"/>
            <p:cNvSpPr/>
            <p:nvPr/>
          </p:nvSpPr>
          <p:spPr>
            <a:xfrm>
              <a:off x="5097696" y="1106859"/>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8" name="Oval 1334"/>
            <p:cNvSpPr/>
            <p:nvPr/>
          </p:nvSpPr>
          <p:spPr>
            <a:xfrm>
              <a:off x="5139092" y="1238897"/>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69" name="Oval 1335"/>
            <p:cNvSpPr/>
            <p:nvPr/>
          </p:nvSpPr>
          <p:spPr>
            <a:xfrm>
              <a:off x="3635062" y="1449759"/>
              <a:ext cx="234447" cy="234386"/>
            </a:xfrm>
            <a:prstGeom prst="ellipse">
              <a:avLst/>
            </a:prstGeom>
            <a:solidFill>
              <a:srgbClr val="4BACC6">
                <a:alpha val="59999"/>
              </a:srgbClr>
            </a:solidFill>
            <a:ln w="3175">
              <a:noFill/>
            </a:ln>
          </p:spPr>
          <p:txBody>
            <a:bodyPr lIns="68586" tIns="34293" rIns="68586" bIns="34293"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31770" name="Group 9"/>
            <p:cNvGrpSpPr/>
            <p:nvPr/>
          </p:nvGrpSpPr>
          <p:grpSpPr>
            <a:xfrm>
              <a:off x="681383" y="784589"/>
              <a:ext cx="4347531" cy="1430599"/>
              <a:chOff x="0" y="0"/>
              <a:chExt cx="5795198" cy="1907465"/>
            </a:xfrm>
          </p:grpSpPr>
          <p:sp>
            <p:nvSpPr>
              <p:cNvPr id="31771" name="Oval 1268"/>
              <p:cNvSpPr/>
              <p:nvPr/>
            </p:nvSpPr>
            <p:spPr>
              <a:xfrm>
                <a:off x="0" y="305110"/>
                <a:ext cx="312515" cy="312515"/>
              </a:xfrm>
              <a:prstGeom prst="ellipse">
                <a:avLst/>
              </a:prstGeom>
              <a:solidFill>
                <a:srgbClr val="E6FA6F"/>
              </a:solidFill>
              <a:ln w="3175">
                <a:noFill/>
              </a:ln>
            </p:spPr>
            <p:txBody>
              <a:bodyPr lIns="91436" tIns="45718" rIns="91436" bIns="45718"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72" name="Oval 1264"/>
              <p:cNvSpPr/>
              <p:nvPr/>
            </p:nvSpPr>
            <p:spPr>
              <a:xfrm>
                <a:off x="1172410" y="420420"/>
                <a:ext cx="312515" cy="312515"/>
              </a:xfrm>
              <a:prstGeom prst="ellipse">
                <a:avLst/>
              </a:prstGeom>
              <a:solidFill>
                <a:srgbClr val="E6FA6F"/>
              </a:solidFill>
              <a:ln w="3175">
                <a:noFill/>
              </a:ln>
            </p:spPr>
            <p:txBody>
              <a:bodyPr lIns="91436" tIns="45718" rIns="91436" bIns="45718"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73" name="Oval 1269"/>
              <p:cNvSpPr/>
              <p:nvPr/>
            </p:nvSpPr>
            <p:spPr>
              <a:xfrm>
                <a:off x="834482" y="146556"/>
                <a:ext cx="312515" cy="312515"/>
              </a:xfrm>
              <a:prstGeom prst="ellipse">
                <a:avLst/>
              </a:prstGeom>
              <a:solidFill>
                <a:srgbClr val="E6FA6F"/>
              </a:solidFill>
              <a:ln w="3175">
                <a:noFill/>
              </a:ln>
            </p:spPr>
            <p:txBody>
              <a:bodyPr lIns="91436" tIns="45718" rIns="91436" bIns="45718"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74" name="Oval 1270"/>
              <p:cNvSpPr/>
              <p:nvPr/>
            </p:nvSpPr>
            <p:spPr>
              <a:xfrm>
                <a:off x="547380" y="729079"/>
                <a:ext cx="312515" cy="312515"/>
              </a:xfrm>
              <a:prstGeom prst="ellipse">
                <a:avLst/>
              </a:prstGeom>
              <a:solidFill>
                <a:srgbClr val="E6FA6F"/>
              </a:solidFill>
              <a:ln w="3175">
                <a:noFill/>
              </a:ln>
            </p:spPr>
            <p:txBody>
              <a:bodyPr lIns="91436" tIns="45718" rIns="91436" bIns="45718"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75" name="Oval 1272"/>
              <p:cNvSpPr/>
              <p:nvPr/>
            </p:nvSpPr>
            <p:spPr>
              <a:xfrm>
                <a:off x="2915488" y="23197"/>
                <a:ext cx="312515" cy="312515"/>
              </a:xfrm>
              <a:prstGeom prst="ellipse">
                <a:avLst/>
              </a:prstGeom>
              <a:solidFill>
                <a:srgbClr val="E6FA6F"/>
              </a:solidFill>
              <a:ln w="3175">
                <a:noFill/>
              </a:ln>
            </p:spPr>
            <p:txBody>
              <a:bodyPr lIns="91436" tIns="45718" rIns="91436" bIns="45718"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76" name="Oval 1308"/>
              <p:cNvSpPr/>
              <p:nvPr/>
            </p:nvSpPr>
            <p:spPr>
              <a:xfrm>
                <a:off x="2581828" y="0"/>
                <a:ext cx="312515" cy="312515"/>
              </a:xfrm>
              <a:prstGeom prst="ellipse">
                <a:avLst/>
              </a:prstGeom>
              <a:solidFill>
                <a:srgbClr val="E6FA6F"/>
              </a:solidFill>
              <a:ln w="3175">
                <a:noFill/>
              </a:ln>
            </p:spPr>
            <p:txBody>
              <a:bodyPr lIns="91436" tIns="45718" rIns="91436" bIns="45718"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7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77" name="Oval 1309"/>
              <p:cNvSpPr/>
              <p:nvPr/>
            </p:nvSpPr>
            <p:spPr>
              <a:xfrm>
                <a:off x="5482683" y="906356"/>
                <a:ext cx="312515" cy="312515"/>
              </a:xfrm>
              <a:prstGeom prst="ellipse">
                <a:avLst/>
              </a:prstGeom>
              <a:solidFill>
                <a:srgbClr val="E6FA6F"/>
              </a:solidFill>
              <a:ln w="3175">
                <a:noFill/>
              </a:ln>
            </p:spPr>
            <p:txBody>
              <a:bodyPr lIns="91436" tIns="45718" rIns="91436" bIns="45718"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1778" name="Oval 1310"/>
              <p:cNvSpPr/>
              <p:nvPr/>
            </p:nvSpPr>
            <p:spPr>
              <a:xfrm>
                <a:off x="5071750" y="1594950"/>
                <a:ext cx="312515" cy="312515"/>
              </a:xfrm>
              <a:prstGeom prst="ellipse">
                <a:avLst/>
              </a:prstGeom>
              <a:solidFill>
                <a:srgbClr val="E6FA6F"/>
              </a:solidFill>
              <a:ln w="3175">
                <a:noFill/>
              </a:ln>
            </p:spPr>
            <p:txBody>
              <a:bodyPr lIns="91436" tIns="45718" rIns="91436" bIns="45718"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sp>
        <p:nvSpPr>
          <p:cNvPr id="21729" name="TextBox 1266"/>
          <p:cNvSpPr/>
          <p:nvPr/>
        </p:nvSpPr>
        <p:spPr>
          <a:xfrm>
            <a:off x="539750" y="3355975"/>
            <a:ext cx="262572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单击输入文字内容单击输入文字内容单击输入文字内容单击输入文字内容单击输入文字内容单击输入文字内容单击输入文字内容单击输入文字内容单击输入文字内容单击输入文字</a:t>
            </a:r>
            <a:endParaRPr lang="zh-CN" altLang="en-US" sz="1800" dirty="0">
              <a:latin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p:cTn id="7" dur="1000" fill="hold"/>
                                        <p:tgtEl>
                                          <p:spTgt spid="20485"/>
                                        </p:tgtEl>
                                        <p:attrNameLst>
                                          <p:attrName>ppt_w</p:attrName>
                                        </p:attrNameLst>
                                      </p:cBhvr>
                                      <p:tavLst>
                                        <p:tav tm="0">
                                          <p:val>
                                            <p:strVal val="#ppt_w*0.70"/>
                                          </p:val>
                                        </p:tav>
                                        <p:tav tm="100000">
                                          <p:val>
                                            <p:strVal val="#ppt_w"/>
                                          </p:val>
                                        </p:tav>
                                      </p:tavLst>
                                    </p:anim>
                                    <p:anim calcmode="lin" valueType="num">
                                      <p:cBhvr>
                                        <p:cTn id="8" dur="1000" fill="hold"/>
                                        <p:tgtEl>
                                          <p:spTgt spid="20485"/>
                                        </p:tgtEl>
                                        <p:attrNameLst>
                                          <p:attrName>ppt_h</p:attrName>
                                        </p:attrNameLst>
                                      </p:cBhvr>
                                      <p:tavLst>
                                        <p:tav tm="0">
                                          <p:val>
                                            <p:strVal val="#ppt_h"/>
                                          </p:val>
                                        </p:tav>
                                        <p:tav tm="100000">
                                          <p:val>
                                            <p:strVal val="#ppt_h"/>
                                          </p:val>
                                        </p:tav>
                                      </p:tavLst>
                                    </p:anim>
                                    <p:animEffect filter="fade">
                                      <p:cBhvr>
                                        <p:cTn id="9" dur="1000"/>
                                        <p:tgtEl>
                                          <p:spTgt spid="20485"/>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0484"/>
                                        </p:tgtEl>
                                        <p:attrNameLst>
                                          <p:attrName>style.visibility</p:attrName>
                                        </p:attrNameLst>
                                      </p:cBhvr>
                                      <p:to>
                                        <p:strVal val="visible"/>
                                      </p:to>
                                    </p:set>
                                    <p:anim calcmode="lin" valueType="num">
                                      <p:cBhvr>
                                        <p:cTn id="13" dur="500" fill="hold"/>
                                        <p:tgtEl>
                                          <p:spTgt spid="2048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0484"/>
                                        </p:tgtEl>
                                        <p:attrNameLst>
                                          <p:attrName>ppt_y</p:attrName>
                                        </p:attrNameLst>
                                      </p:cBhvr>
                                      <p:tavLst>
                                        <p:tav tm="0">
                                          <p:val>
                                            <p:strVal val="#ppt_y"/>
                                          </p:val>
                                        </p:tav>
                                        <p:tav tm="100000">
                                          <p:val>
                                            <p:strVal val="#ppt_y"/>
                                          </p:val>
                                        </p:tav>
                                      </p:tavLst>
                                    </p:anim>
                                    <p:anim calcmode="lin" valueType="num">
                                      <p:cBhvr>
                                        <p:cTn id="15" dur="500" fill="hold"/>
                                        <p:tgtEl>
                                          <p:spTgt spid="2048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0484"/>
                                        </p:tgtEl>
                                        <p:attrNameLst>
                                          <p:attrName>ppt_w</p:attrName>
                                        </p:attrNameLst>
                                      </p:cBhvr>
                                      <p:tavLst>
                                        <p:tav tm="0">
                                          <p:val>
                                            <p:strVal val="#ppt_w/10"/>
                                          </p:val>
                                        </p:tav>
                                        <p:tav tm="50000">
                                          <p:val>
                                            <p:strVal val="#ppt_w+.01"/>
                                          </p:val>
                                        </p:tav>
                                        <p:tav tm="100000">
                                          <p:val>
                                            <p:strVal val="#ppt_w"/>
                                          </p:val>
                                        </p:tav>
                                      </p:tavLst>
                                    </p:anim>
                                    <p:animEffect filter="fade">
                                      <p:cBhvr>
                                        <p:cTn id="17" dur="500" tmFilter="0,0; .5, 1; 1, 1"/>
                                        <p:tgtEl>
                                          <p:spTgt spid="20484"/>
                                        </p:tgtEl>
                                      </p:cBhvr>
                                    </p:animEffect>
                                  </p:childTnLst>
                                </p:cTn>
                              </p:par>
                            </p:childTnLst>
                          </p:cTn>
                        </p:par>
                        <p:par>
                          <p:cTn id="18" fill="hold">
                            <p:stCondLst>
                              <p:cond delay="1850"/>
                            </p:stCondLst>
                            <p:childTnLst>
                              <p:par>
                                <p:cTn id="19" presetID="41" presetClass="entr" presetSubtype="0" fill="hold" grpId="0" nodeType="afterEffect">
                                  <p:stCondLst>
                                    <p:cond delay="0"/>
                                  </p:stCondLst>
                                  <p:iterate type="lt">
                                    <p:tmPct val="1818"/>
                                  </p:iterate>
                                  <p:childTnLst>
                                    <p:set>
                                      <p:cBhvr>
                                        <p:cTn id="20" dur="1" fill="hold">
                                          <p:stCondLst>
                                            <p:cond delay="0"/>
                                          </p:stCondLst>
                                        </p:cTn>
                                        <p:tgtEl>
                                          <p:spTgt spid="21729"/>
                                        </p:tgtEl>
                                        <p:attrNameLst>
                                          <p:attrName>style.visibility</p:attrName>
                                        </p:attrNameLst>
                                      </p:cBhvr>
                                      <p:to>
                                        <p:strVal val="visible"/>
                                      </p:to>
                                    </p:set>
                                    <p:anim calcmode="lin" valueType="num">
                                      <p:cBhvr>
                                        <p:cTn id="21" dur="500" fill="hold"/>
                                        <p:tgtEl>
                                          <p:spTgt spid="2172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1729"/>
                                        </p:tgtEl>
                                        <p:attrNameLst>
                                          <p:attrName>ppt_y</p:attrName>
                                        </p:attrNameLst>
                                      </p:cBhvr>
                                      <p:tavLst>
                                        <p:tav tm="0">
                                          <p:val>
                                            <p:strVal val="#ppt_y"/>
                                          </p:val>
                                        </p:tav>
                                        <p:tav tm="100000">
                                          <p:val>
                                            <p:strVal val="#ppt_y"/>
                                          </p:val>
                                        </p:tav>
                                      </p:tavLst>
                                    </p:anim>
                                    <p:anim calcmode="lin" valueType="num">
                                      <p:cBhvr>
                                        <p:cTn id="23" dur="500" fill="hold"/>
                                        <p:tgtEl>
                                          <p:spTgt spid="2172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1729"/>
                                        </p:tgtEl>
                                        <p:attrNameLst>
                                          <p:attrName>ppt_w</p:attrName>
                                        </p:attrNameLst>
                                      </p:cBhvr>
                                      <p:tavLst>
                                        <p:tav tm="0">
                                          <p:val>
                                            <p:strVal val="#ppt_w/10"/>
                                          </p:val>
                                        </p:tav>
                                        <p:tav tm="50000">
                                          <p:val>
                                            <p:strVal val="#ppt_w+.01"/>
                                          </p:val>
                                        </p:tav>
                                        <p:tav tm="100000">
                                          <p:val>
                                            <p:strVal val="#ppt_w"/>
                                          </p:val>
                                        </p:tav>
                                      </p:tavLst>
                                    </p:anim>
                                    <p:animEffect filter="fade">
                                      <p:cBhvr>
                                        <p:cTn id="25" dur="500" tmFilter="0,0; .5, 1; 1, 1"/>
                                        <p:tgtEl>
                                          <p:spTgt spid="21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ldLvl="0" animBg="1"/>
      <p:bldP spid="21729"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9"/>
          <p:cNvSpPr/>
          <p:nvPr/>
        </p:nvSpPr>
        <p:spPr>
          <a:xfrm>
            <a:off x="682625" y="146050"/>
            <a:ext cx="18970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LOGO</a:t>
            </a:r>
            <a:endParaRPr lang="zh-CN" altLang="en-US"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8196" name="TextBox 29"/>
          <p:cNvSpPr/>
          <p:nvPr/>
        </p:nvSpPr>
        <p:spPr>
          <a:xfrm>
            <a:off x="369888" y="1308100"/>
            <a:ext cx="2374900" cy="8318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8197" name="椭圆 30"/>
          <p:cNvSpPr/>
          <p:nvPr/>
        </p:nvSpPr>
        <p:spPr>
          <a:xfrm>
            <a:off x="2592388" y="698500"/>
            <a:ext cx="3959225" cy="3959225"/>
          </a:xfrm>
          <a:prstGeom prst="ellipse">
            <a:avLst/>
          </a:prstGeom>
          <a:solidFill>
            <a:srgbClr val="E6FA6F"/>
          </a:solidFill>
          <a:ln w="76200" cap="flat" cmpd="sng">
            <a:solidFill>
              <a:schemeClr val="bg1"/>
            </a:solidFill>
            <a:prstDash val="solid"/>
            <a:bevel/>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8198" name="Picture 2"/>
          <p:cNvPicPr>
            <a:picLocks noChangeAspect="1"/>
          </p:cNvPicPr>
          <p:nvPr/>
        </p:nvPicPr>
        <p:blipFill>
          <a:blip r:embed="rId2"/>
          <a:stretch>
            <a:fillRect/>
          </a:stretch>
        </p:blipFill>
        <p:spPr>
          <a:xfrm>
            <a:off x="1979613" y="1706563"/>
            <a:ext cx="1079500" cy="3025775"/>
          </a:xfrm>
          <a:prstGeom prst="rect">
            <a:avLst/>
          </a:prstGeom>
          <a:noFill/>
          <a:ln w="9525">
            <a:noFill/>
          </a:ln>
        </p:spPr>
      </p:pic>
      <p:grpSp>
        <p:nvGrpSpPr>
          <p:cNvPr id="8199" name="组合 32"/>
          <p:cNvGrpSpPr/>
          <p:nvPr/>
        </p:nvGrpSpPr>
        <p:grpSpPr>
          <a:xfrm>
            <a:off x="2952750" y="1060450"/>
            <a:ext cx="3238500" cy="3238500"/>
            <a:chOff x="0" y="0"/>
            <a:chExt cx="2425700" cy="2424113"/>
          </a:xfrm>
        </p:grpSpPr>
        <p:sp>
          <p:nvSpPr>
            <p:cNvPr id="19498" name="Freeform 64"/>
            <p:cNvSpPr/>
            <p:nvPr/>
          </p:nvSpPr>
          <p:spPr>
            <a:xfrm>
              <a:off x="1166812" y="1790700"/>
              <a:ext cx="92075" cy="320675"/>
            </a:xfrm>
            <a:custGeom>
              <a:avLst/>
              <a:gdLst>
                <a:gd name="txL" fmla="*/ 0 w 12"/>
                <a:gd name="txT" fmla="*/ 0 h 42"/>
                <a:gd name="txR" fmla="*/ 12 w 12"/>
                <a:gd name="txB" fmla="*/ 42 h 42"/>
              </a:gdLst>
              <a:ahLst/>
              <a:cxnLst>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2" h="42">
                  <a:moveTo>
                    <a:pt x="6" y="0"/>
                  </a:moveTo>
                  <a:cubicBezTo>
                    <a:pt x="3" y="0"/>
                    <a:pt x="0" y="3"/>
                    <a:pt x="0" y="6"/>
                  </a:cubicBezTo>
                  <a:cubicBezTo>
                    <a:pt x="0" y="36"/>
                    <a:pt x="0" y="36"/>
                    <a:pt x="0" y="36"/>
                  </a:cubicBezTo>
                  <a:cubicBezTo>
                    <a:pt x="0" y="39"/>
                    <a:pt x="3" y="42"/>
                    <a:pt x="6" y="42"/>
                  </a:cubicBezTo>
                  <a:cubicBezTo>
                    <a:pt x="9" y="42"/>
                    <a:pt x="12" y="39"/>
                    <a:pt x="12" y="36"/>
                  </a:cubicBezTo>
                  <a:cubicBezTo>
                    <a:pt x="12" y="6"/>
                    <a:pt x="12" y="6"/>
                    <a:pt x="12" y="6"/>
                  </a:cubicBezTo>
                  <a:cubicBezTo>
                    <a:pt x="12" y="3"/>
                    <a:pt x="9" y="0"/>
                    <a:pt x="6" y="0"/>
                  </a:cubicBezTo>
                </a:path>
              </a:pathLst>
            </a:custGeom>
            <a:solidFill>
              <a:srgbClr val="3F3F3F">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499" name="Freeform 65"/>
            <p:cNvSpPr/>
            <p:nvPr/>
          </p:nvSpPr>
          <p:spPr>
            <a:xfrm>
              <a:off x="565150" y="1608138"/>
              <a:ext cx="258763" cy="258763"/>
            </a:xfrm>
            <a:custGeom>
              <a:avLst/>
              <a:gdLst>
                <a:gd name="txL" fmla="*/ 0 w 34"/>
                <a:gd name="txT" fmla="*/ 0 h 34"/>
                <a:gd name="txR" fmla="*/ 34 w 34"/>
                <a:gd name="txB" fmla="*/ 34 h 3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4" h="34">
                  <a:moveTo>
                    <a:pt x="28" y="0"/>
                  </a:moveTo>
                  <a:cubicBezTo>
                    <a:pt x="26" y="0"/>
                    <a:pt x="24" y="1"/>
                    <a:pt x="23" y="2"/>
                  </a:cubicBezTo>
                  <a:cubicBezTo>
                    <a:pt x="2" y="23"/>
                    <a:pt x="2" y="23"/>
                    <a:pt x="2" y="23"/>
                  </a:cubicBezTo>
                  <a:cubicBezTo>
                    <a:pt x="0" y="26"/>
                    <a:pt x="0" y="29"/>
                    <a:pt x="2" y="32"/>
                  </a:cubicBezTo>
                  <a:cubicBezTo>
                    <a:pt x="4" y="33"/>
                    <a:pt x="5" y="34"/>
                    <a:pt x="7" y="34"/>
                  </a:cubicBezTo>
                  <a:cubicBezTo>
                    <a:pt x="8" y="34"/>
                    <a:pt x="10" y="33"/>
                    <a:pt x="11" y="32"/>
                  </a:cubicBezTo>
                  <a:cubicBezTo>
                    <a:pt x="32" y="11"/>
                    <a:pt x="32" y="11"/>
                    <a:pt x="32" y="11"/>
                  </a:cubicBezTo>
                  <a:cubicBezTo>
                    <a:pt x="34" y="9"/>
                    <a:pt x="34" y="5"/>
                    <a:pt x="32" y="2"/>
                  </a:cubicBezTo>
                  <a:cubicBezTo>
                    <a:pt x="31" y="1"/>
                    <a:pt x="29" y="0"/>
                    <a:pt x="28"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0" name="Freeform 66"/>
            <p:cNvSpPr/>
            <p:nvPr/>
          </p:nvSpPr>
          <p:spPr>
            <a:xfrm>
              <a:off x="320675" y="1174750"/>
              <a:ext cx="320675" cy="98425"/>
            </a:xfrm>
            <a:custGeom>
              <a:avLst/>
              <a:gdLst>
                <a:gd name="txL" fmla="*/ 0 w 42"/>
                <a:gd name="txT" fmla="*/ 0 h 13"/>
                <a:gd name="txR" fmla="*/ 42 w 42"/>
                <a:gd name="txB" fmla="*/ 13 h 13"/>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42" h="13">
                  <a:moveTo>
                    <a:pt x="36" y="0"/>
                  </a:moveTo>
                  <a:cubicBezTo>
                    <a:pt x="6" y="0"/>
                    <a:pt x="6" y="0"/>
                    <a:pt x="6" y="0"/>
                  </a:cubicBezTo>
                  <a:cubicBezTo>
                    <a:pt x="3" y="0"/>
                    <a:pt x="0" y="3"/>
                    <a:pt x="0" y="6"/>
                  </a:cubicBezTo>
                  <a:cubicBezTo>
                    <a:pt x="0" y="10"/>
                    <a:pt x="3" y="13"/>
                    <a:pt x="6" y="13"/>
                  </a:cubicBezTo>
                  <a:cubicBezTo>
                    <a:pt x="36" y="13"/>
                    <a:pt x="36" y="13"/>
                    <a:pt x="36" y="13"/>
                  </a:cubicBezTo>
                  <a:cubicBezTo>
                    <a:pt x="39" y="13"/>
                    <a:pt x="42" y="10"/>
                    <a:pt x="42" y="6"/>
                  </a:cubicBezTo>
                  <a:cubicBezTo>
                    <a:pt x="42" y="3"/>
                    <a:pt x="39" y="0"/>
                    <a:pt x="36"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1" name="Freeform 67"/>
            <p:cNvSpPr/>
            <p:nvPr/>
          </p:nvSpPr>
          <p:spPr>
            <a:xfrm>
              <a:off x="557212" y="579438"/>
              <a:ext cx="266700" cy="252413"/>
            </a:xfrm>
            <a:custGeom>
              <a:avLst/>
              <a:gdLst>
                <a:gd name="txL" fmla="*/ 0 w 35"/>
                <a:gd name="txT" fmla="*/ 0 h 33"/>
                <a:gd name="txR" fmla="*/ 35 w 35"/>
                <a:gd name="txB" fmla="*/ 33 h 33"/>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5" h="33">
                  <a:moveTo>
                    <a:pt x="7" y="0"/>
                  </a:moveTo>
                  <a:cubicBezTo>
                    <a:pt x="6" y="0"/>
                    <a:pt x="4" y="1"/>
                    <a:pt x="3" y="2"/>
                  </a:cubicBezTo>
                  <a:cubicBezTo>
                    <a:pt x="0" y="4"/>
                    <a:pt x="0" y="8"/>
                    <a:pt x="3" y="11"/>
                  </a:cubicBezTo>
                  <a:cubicBezTo>
                    <a:pt x="24" y="31"/>
                    <a:pt x="24" y="31"/>
                    <a:pt x="24" y="31"/>
                  </a:cubicBezTo>
                  <a:cubicBezTo>
                    <a:pt x="25" y="33"/>
                    <a:pt x="26" y="33"/>
                    <a:pt x="28" y="33"/>
                  </a:cubicBezTo>
                  <a:cubicBezTo>
                    <a:pt x="30" y="33"/>
                    <a:pt x="31" y="33"/>
                    <a:pt x="32" y="31"/>
                  </a:cubicBezTo>
                  <a:cubicBezTo>
                    <a:pt x="35" y="29"/>
                    <a:pt x="35" y="25"/>
                    <a:pt x="32" y="23"/>
                  </a:cubicBezTo>
                  <a:cubicBezTo>
                    <a:pt x="11" y="2"/>
                    <a:pt x="11" y="2"/>
                    <a:pt x="11" y="2"/>
                  </a:cubicBezTo>
                  <a:cubicBezTo>
                    <a:pt x="10" y="1"/>
                    <a:pt x="9" y="0"/>
                    <a:pt x="7"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2" name="Freeform 68"/>
            <p:cNvSpPr/>
            <p:nvPr/>
          </p:nvSpPr>
          <p:spPr>
            <a:xfrm>
              <a:off x="1158875" y="328613"/>
              <a:ext cx="92075" cy="319088"/>
            </a:xfrm>
            <a:custGeom>
              <a:avLst/>
              <a:gdLst>
                <a:gd name="txL" fmla="*/ 0 w 12"/>
                <a:gd name="txT" fmla="*/ 0 h 42"/>
                <a:gd name="txR" fmla="*/ 12 w 12"/>
                <a:gd name="txB" fmla="*/ 42 h 42"/>
              </a:gdLst>
              <a:ahLst/>
              <a:cxnLst>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2" h="42">
                  <a:moveTo>
                    <a:pt x="6" y="0"/>
                  </a:moveTo>
                  <a:cubicBezTo>
                    <a:pt x="3" y="0"/>
                    <a:pt x="0" y="3"/>
                    <a:pt x="0" y="7"/>
                  </a:cubicBezTo>
                  <a:cubicBezTo>
                    <a:pt x="0" y="36"/>
                    <a:pt x="0" y="36"/>
                    <a:pt x="0" y="36"/>
                  </a:cubicBezTo>
                  <a:cubicBezTo>
                    <a:pt x="0" y="39"/>
                    <a:pt x="3" y="42"/>
                    <a:pt x="6" y="42"/>
                  </a:cubicBezTo>
                  <a:cubicBezTo>
                    <a:pt x="10" y="42"/>
                    <a:pt x="12" y="39"/>
                    <a:pt x="12" y="36"/>
                  </a:cubicBezTo>
                  <a:cubicBezTo>
                    <a:pt x="12" y="7"/>
                    <a:pt x="12" y="7"/>
                    <a:pt x="12" y="7"/>
                  </a:cubicBezTo>
                  <a:cubicBezTo>
                    <a:pt x="12" y="3"/>
                    <a:pt x="10" y="0"/>
                    <a:pt x="6" y="0"/>
                  </a:cubicBezTo>
                </a:path>
              </a:pathLst>
            </a:custGeom>
            <a:solidFill>
              <a:srgbClr val="A5A5A5">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3" name="Freeform 69"/>
            <p:cNvSpPr/>
            <p:nvPr/>
          </p:nvSpPr>
          <p:spPr>
            <a:xfrm>
              <a:off x="1593850" y="571500"/>
              <a:ext cx="260350" cy="260350"/>
            </a:xfrm>
            <a:custGeom>
              <a:avLst/>
              <a:gdLst>
                <a:gd name="txL" fmla="*/ 0 w 34"/>
                <a:gd name="txT" fmla="*/ 0 h 34"/>
                <a:gd name="txR" fmla="*/ 34 w 34"/>
                <a:gd name="txB" fmla="*/ 34 h 3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4" h="34">
                  <a:moveTo>
                    <a:pt x="27" y="0"/>
                  </a:moveTo>
                  <a:cubicBezTo>
                    <a:pt x="26" y="0"/>
                    <a:pt x="24" y="1"/>
                    <a:pt x="23" y="2"/>
                  </a:cubicBezTo>
                  <a:cubicBezTo>
                    <a:pt x="2" y="23"/>
                    <a:pt x="2" y="23"/>
                    <a:pt x="2" y="23"/>
                  </a:cubicBezTo>
                  <a:cubicBezTo>
                    <a:pt x="0" y="26"/>
                    <a:pt x="0" y="29"/>
                    <a:pt x="2" y="32"/>
                  </a:cubicBezTo>
                  <a:cubicBezTo>
                    <a:pt x="3" y="33"/>
                    <a:pt x="5" y="34"/>
                    <a:pt x="7" y="34"/>
                  </a:cubicBezTo>
                  <a:cubicBezTo>
                    <a:pt x="8" y="34"/>
                    <a:pt x="10" y="33"/>
                    <a:pt x="11" y="32"/>
                  </a:cubicBezTo>
                  <a:cubicBezTo>
                    <a:pt x="32" y="11"/>
                    <a:pt x="32" y="11"/>
                    <a:pt x="32" y="11"/>
                  </a:cubicBezTo>
                  <a:cubicBezTo>
                    <a:pt x="34" y="9"/>
                    <a:pt x="34" y="5"/>
                    <a:pt x="32" y="2"/>
                  </a:cubicBezTo>
                  <a:cubicBezTo>
                    <a:pt x="31" y="1"/>
                    <a:pt x="29" y="0"/>
                    <a:pt x="27"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4" name="Freeform 70"/>
            <p:cNvSpPr/>
            <p:nvPr/>
          </p:nvSpPr>
          <p:spPr>
            <a:xfrm>
              <a:off x="1778000" y="1174750"/>
              <a:ext cx="319088" cy="90488"/>
            </a:xfrm>
            <a:custGeom>
              <a:avLst/>
              <a:gdLst>
                <a:gd name="txL" fmla="*/ 0 w 42"/>
                <a:gd name="txT" fmla="*/ 0 h 12"/>
                <a:gd name="txR" fmla="*/ 42 w 42"/>
                <a:gd name="txB" fmla="*/ 12 h 12"/>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42" h="12">
                  <a:moveTo>
                    <a:pt x="36" y="0"/>
                  </a:moveTo>
                  <a:cubicBezTo>
                    <a:pt x="7" y="0"/>
                    <a:pt x="7" y="0"/>
                    <a:pt x="7" y="0"/>
                  </a:cubicBezTo>
                  <a:cubicBezTo>
                    <a:pt x="3" y="0"/>
                    <a:pt x="0" y="2"/>
                    <a:pt x="0" y="6"/>
                  </a:cubicBezTo>
                  <a:cubicBezTo>
                    <a:pt x="0" y="9"/>
                    <a:pt x="3" y="12"/>
                    <a:pt x="7" y="12"/>
                  </a:cubicBezTo>
                  <a:cubicBezTo>
                    <a:pt x="36" y="12"/>
                    <a:pt x="36" y="12"/>
                    <a:pt x="36" y="12"/>
                  </a:cubicBezTo>
                  <a:cubicBezTo>
                    <a:pt x="39" y="12"/>
                    <a:pt x="42" y="9"/>
                    <a:pt x="42" y="6"/>
                  </a:cubicBezTo>
                  <a:cubicBezTo>
                    <a:pt x="42" y="2"/>
                    <a:pt x="39" y="0"/>
                    <a:pt x="36"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5" name="Freeform 71"/>
            <p:cNvSpPr/>
            <p:nvPr/>
          </p:nvSpPr>
          <p:spPr>
            <a:xfrm>
              <a:off x="1593850" y="1608138"/>
              <a:ext cx="268288" cy="252413"/>
            </a:xfrm>
            <a:custGeom>
              <a:avLst/>
              <a:gdLst>
                <a:gd name="txL" fmla="*/ 0 w 35"/>
                <a:gd name="txT" fmla="*/ 0 h 33"/>
                <a:gd name="txR" fmla="*/ 35 w 35"/>
                <a:gd name="txB" fmla="*/ 33 h 33"/>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5" h="33">
                  <a:moveTo>
                    <a:pt x="7" y="0"/>
                  </a:moveTo>
                  <a:cubicBezTo>
                    <a:pt x="6" y="0"/>
                    <a:pt x="4" y="1"/>
                    <a:pt x="3" y="2"/>
                  </a:cubicBezTo>
                  <a:cubicBezTo>
                    <a:pt x="0" y="4"/>
                    <a:pt x="0" y="8"/>
                    <a:pt x="3" y="10"/>
                  </a:cubicBezTo>
                  <a:cubicBezTo>
                    <a:pt x="24" y="31"/>
                    <a:pt x="24" y="31"/>
                    <a:pt x="24" y="31"/>
                  </a:cubicBezTo>
                  <a:cubicBezTo>
                    <a:pt x="25" y="32"/>
                    <a:pt x="26" y="33"/>
                    <a:pt x="28" y="33"/>
                  </a:cubicBezTo>
                  <a:cubicBezTo>
                    <a:pt x="30" y="33"/>
                    <a:pt x="31" y="32"/>
                    <a:pt x="32" y="31"/>
                  </a:cubicBezTo>
                  <a:cubicBezTo>
                    <a:pt x="35" y="29"/>
                    <a:pt x="35" y="25"/>
                    <a:pt x="32" y="23"/>
                  </a:cubicBezTo>
                  <a:cubicBezTo>
                    <a:pt x="11" y="2"/>
                    <a:pt x="11" y="2"/>
                    <a:pt x="11" y="2"/>
                  </a:cubicBezTo>
                  <a:cubicBezTo>
                    <a:pt x="10" y="1"/>
                    <a:pt x="9" y="0"/>
                    <a:pt x="7"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6" name="Freeform 72"/>
            <p:cNvSpPr/>
            <p:nvPr/>
          </p:nvSpPr>
          <p:spPr>
            <a:xfrm>
              <a:off x="1389062" y="1746250"/>
              <a:ext cx="190500" cy="304800"/>
            </a:xfrm>
            <a:custGeom>
              <a:avLst/>
              <a:gdLst>
                <a:gd name="txL" fmla="*/ 0 w 25"/>
                <a:gd name="txT" fmla="*/ 0 h 40"/>
                <a:gd name="txR" fmla="*/ 25 w 25"/>
                <a:gd name="txB" fmla="*/ 40 h 40"/>
              </a:gdLst>
              <a:ahLst/>
              <a:cxnLst>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5" h="40">
                  <a:moveTo>
                    <a:pt x="7" y="0"/>
                  </a:moveTo>
                  <a:cubicBezTo>
                    <a:pt x="6" y="0"/>
                    <a:pt x="6" y="0"/>
                    <a:pt x="5" y="0"/>
                  </a:cubicBezTo>
                  <a:cubicBezTo>
                    <a:pt x="2" y="2"/>
                    <a:pt x="0" y="5"/>
                    <a:pt x="1" y="8"/>
                  </a:cubicBezTo>
                  <a:cubicBezTo>
                    <a:pt x="12" y="36"/>
                    <a:pt x="12" y="36"/>
                    <a:pt x="12" y="36"/>
                  </a:cubicBezTo>
                  <a:cubicBezTo>
                    <a:pt x="13" y="38"/>
                    <a:pt x="16" y="40"/>
                    <a:pt x="18" y="40"/>
                  </a:cubicBezTo>
                  <a:cubicBezTo>
                    <a:pt x="19" y="40"/>
                    <a:pt x="20" y="39"/>
                    <a:pt x="20" y="39"/>
                  </a:cubicBezTo>
                  <a:cubicBezTo>
                    <a:pt x="24" y="38"/>
                    <a:pt x="25" y="34"/>
                    <a:pt x="24" y="31"/>
                  </a:cubicBezTo>
                  <a:cubicBezTo>
                    <a:pt x="13" y="4"/>
                    <a:pt x="13" y="4"/>
                    <a:pt x="13" y="4"/>
                  </a:cubicBezTo>
                  <a:cubicBezTo>
                    <a:pt x="12" y="1"/>
                    <a:pt x="10" y="0"/>
                    <a:pt x="7"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7" name="Freeform 73"/>
            <p:cNvSpPr/>
            <p:nvPr/>
          </p:nvSpPr>
          <p:spPr>
            <a:xfrm>
              <a:off x="831850" y="1746250"/>
              <a:ext cx="190500" cy="296863"/>
            </a:xfrm>
            <a:custGeom>
              <a:avLst/>
              <a:gdLst>
                <a:gd name="txL" fmla="*/ 0 w 25"/>
                <a:gd name="txT" fmla="*/ 0 h 39"/>
                <a:gd name="txR" fmla="*/ 25 w 25"/>
                <a:gd name="txB" fmla="*/ 39 h 39"/>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txL" t="txT" r="txR" b="txB"/>
              <a:pathLst>
                <a:path w="25" h="39">
                  <a:moveTo>
                    <a:pt x="18" y="0"/>
                  </a:moveTo>
                  <a:cubicBezTo>
                    <a:pt x="16" y="0"/>
                    <a:pt x="13" y="1"/>
                    <a:pt x="12" y="3"/>
                  </a:cubicBezTo>
                  <a:cubicBezTo>
                    <a:pt x="1" y="30"/>
                    <a:pt x="1" y="30"/>
                    <a:pt x="1" y="30"/>
                  </a:cubicBezTo>
                  <a:cubicBezTo>
                    <a:pt x="0" y="34"/>
                    <a:pt x="1" y="37"/>
                    <a:pt x="4" y="39"/>
                  </a:cubicBezTo>
                  <a:cubicBezTo>
                    <a:pt x="5" y="39"/>
                    <a:pt x="6" y="39"/>
                    <a:pt x="7" y="39"/>
                  </a:cubicBezTo>
                  <a:cubicBezTo>
                    <a:pt x="9" y="39"/>
                    <a:pt x="11" y="38"/>
                    <a:pt x="12" y="35"/>
                  </a:cubicBezTo>
                  <a:cubicBezTo>
                    <a:pt x="24" y="8"/>
                    <a:pt x="24" y="8"/>
                    <a:pt x="24" y="8"/>
                  </a:cubicBezTo>
                  <a:cubicBezTo>
                    <a:pt x="25" y="5"/>
                    <a:pt x="24" y="1"/>
                    <a:pt x="21" y="0"/>
                  </a:cubicBezTo>
                  <a:cubicBezTo>
                    <a:pt x="20" y="0"/>
                    <a:pt x="19" y="0"/>
                    <a:pt x="18"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8" name="Freeform 74"/>
            <p:cNvSpPr/>
            <p:nvPr/>
          </p:nvSpPr>
          <p:spPr>
            <a:xfrm>
              <a:off x="374650" y="1403350"/>
              <a:ext cx="312738" cy="182563"/>
            </a:xfrm>
            <a:custGeom>
              <a:avLst/>
              <a:gdLst>
                <a:gd name="txL" fmla="*/ 0 w 41"/>
                <a:gd name="txT" fmla="*/ 0 h 24"/>
                <a:gd name="txR" fmla="*/ 41 w 41"/>
                <a:gd name="txB" fmla="*/ 24 h 2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1" h="24">
                  <a:moveTo>
                    <a:pt x="34" y="0"/>
                  </a:moveTo>
                  <a:cubicBezTo>
                    <a:pt x="34" y="0"/>
                    <a:pt x="33" y="1"/>
                    <a:pt x="32" y="1"/>
                  </a:cubicBezTo>
                  <a:cubicBezTo>
                    <a:pt x="5" y="12"/>
                    <a:pt x="5" y="12"/>
                    <a:pt x="5" y="12"/>
                  </a:cubicBezTo>
                  <a:cubicBezTo>
                    <a:pt x="2" y="13"/>
                    <a:pt x="0" y="17"/>
                    <a:pt x="1" y="20"/>
                  </a:cubicBezTo>
                  <a:cubicBezTo>
                    <a:pt x="2" y="22"/>
                    <a:pt x="5" y="24"/>
                    <a:pt x="7" y="24"/>
                  </a:cubicBezTo>
                  <a:cubicBezTo>
                    <a:pt x="8" y="24"/>
                    <a:pt x="9" y="24"/>
                    <a:pt x="9" y="23"/>
                  </a:cubicBezTo>
                  <a:cubicBezTo>
                    <a:pt x="37" y="12"/>
                    <a:pt x="37" y="12"/>
                    <a:pt x="37" y="12"/>
                  </a:cubicBezTo>
                  <a:cubicBezTo>
                    <a:pt x="40" y="11"/>
                    <a:pt x="41" y="8"/>
                    <a:pt x="40" y="4"/>
                  </a:cubicBezTo>
                  <a:cubicBezTo>
                    <a:pt x="39" y="2"/>
                    <a:pt x="37" y="0"/>
                    <a:pt x="34"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09" name="Freeform 75"/>
            <p:cNvSpPr/>
            <p:nvPr/>
          </p:nvSpPr>
          <p:spPr>
            <a:xfrm>
              <a:off x="381000" y="846138"/>
              <a:ext cx="312738" cy="182563"/>
            </a:xfrm>
            <a:custGeom>
              <a:avLst/>
              <a:gdLst>
                <a:gd name="txL" fmla="*/ 0 w 41"/>
                <a:gd name="txT" fmla="*/ 0 h 24"/>
                <a:gd name="txR" fmla="*/ 41 w 41"/>
                <a:gd name="txB" fmla="*/ 24 h 2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txL" t="txT" r="txR" b="txB"/>
              <a:pathLst>
                <a:path w="41" h="24">
                  <a:moveTo>
                    <a:pt x="7" y="0"/>
                  </a:moveTo>
                  <a:cubicBezTo>
                    <a:pt x="4" y="0"/>
                    <a:pt x="2" y="1"/>
                    <a:pt x="1" y="4"/>
                  </a:cubicBezTo>
                  <a:cubicBezTo>
                    <a:pt x="0" y="7"/>
                    <a:pt x="1" y="10"/>
                    <a:pt x="4" y="12"/>
                  </a:cubicBezTo>
                  <a:cubicBezTo>
                    <a:pt x="31" y="23"/>
                    <a:pt x="31" y="23"/>
                    <a:pt x="31" y="23"/>
                  </a:cubicBezTo>
                  <a:cubicBezTo>
                    <a:pt x="32" y="24"/>
                    <a:pt x="33" y="24"/>
                    <a:pt x="34" y="24"/>
                  </a:cubicBezTo>
                  <a:cubicBezTo>
                    <a:pt x="36" y="24"/>
                    <a:pt x="39" y="22"/>
                    <a:pt x="40" y="20"/>
                  </a:cubicBezTo>
                  <a:cubicBezTo>
                    <a:pt x="41" y="17"/>
                    <a:pt x="39" y="13"/>
                    <a:pt x="36" y="12"/>
                  </a:cubicBezTo>
                  <a:cubicBezTo>
                    <a:pt x="9" y="0"/>
                    <a:pt x="9" y="0"/>
                    <a:pt x="9" y="0"/>
                  </a:cubicBezTo>
                  <a:cubicBezTo>
                    <a:pt x="8" y="0"/>
                    <a:pt x="8" y="0"/>
                    <a:pt x="7"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0" name="Freeform 76"/>
            <p:cNvSpPr/>
            <p:nvPr/>
          </p:nvSpPr>
          <p:spPr>
            <a:xfrm>
              <a:off x="839787" y="396875"/>
              <a:ext cx="190500" cy="296863"/>
            </a:xfrm>
            <a:custGeom>
              <a:avLst/>
              <a:gdLst>
                <a:gd name="txL" fmla="*/ 0 w 25"/>
                <a:gd name="txT" fmla="*/ 0 h 39"/>
                <a:gd name="txR" fmla="*/ 25 w 25"/>
                <a:gd name="txB" fmla="*/ 39 h 39"/>
              </a:gdLst>
              <a:ahLst/>
              <a:cxnLst>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5" h="39">
                  <a:moveTo>
                    <a:pt x="7" y="0"/>
                  </a:moveTo>
                  <a:cubicBezTo>
                    <a:pt x="6" y="0"/>
                    <a:pt x="5" y="0"/>
                    <a:pt x="5" y="0"/>
                  </a:cubicBezTo>
                  <a:cubicBezTo>
                    <a:pt x="2" y="1"/>
                    <a:pt x="0" y="5"/>
                    <a:pt x="1" y="8"/>
                  </a:cubicBezTo>
                  <a:cubicBezTo>
                    <a:pt x="12" y="35"/>
                    <a:pt x="12" y="35"/>
                    <a:pt x="12" y="35"/>
                  </a:cubicBezTo>
                  <a:cubicBezTo>
                    <a:pt x="13" y="38"/>
                    <a:pt x="16" y="39"/>
                    <a:pt x="18" y="39"/>
                  </a:cubicBezTo>
                  <a:cubicBezTo>
                    <a:pt x="19" y="39"/>
                    <a:pt x="19" y="39"/>
                    <a:pt x="20" y="39"/>
                  </a:cubicBezTo>
                  <a:cubicBezTo>
                    <a:pt x="23" y="38"/>
                    <a:pt x="25" y="34"/>
                    <a:pt x="24" y="31"/>
                  </a:cubicBezTo>
                  <a:cubicBezTo>
                    <a:pt x="13" y="3"/>
                    <a:pt x="13" y="3"/>
                    <a:pt x="13" y="3"/>
                  </a:cubicBezTo>
                  <a:cubicBezTo>
                    <a:pt x="12" y="1"/>
                    <a:pt x="9" y="0"/>
                    <a:pt x="7" y="0"/>
                  </a:cubicBezTo>
                </a:path>
              </a:pathLst>
            </a:custGeom>
            <a:solidFill>
              <a:srgbClr val="3F3F3F">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1" name="Freeform 77"/>
            <p:cNvSpPr/>
            <p:nvPr/>
          </p:nvSpPr>
          <p:spPr>
            <a:xfrm>
              <a:off x="1395412" y="396875"/>
              <a:ext cx="198438" cy="304800"/>
            </a:xfrm>
            <a:custGeom>
              <a:avLst/>
              <a:gdLst>
                <a:gd name="txL" fmla="*/ 0 w 26"/>
                <a:gd name="txT" fmla="*/ 0 h 40"/>
                <a:gd name="txR" fmla="*/ 26 w 26"/>
                <a:gd name="txB" fmla="*/ 40 h 4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6" h="40">
                  <a:moveTo>
                    <a:pt x="19" y="0"/>
                  </a:moveTo>
                  <a:cubicBezTo>
                    <a:pt x="16" y="0"/>
                    <a:pt x="14" y="2"/>
                    <a:pt x="13" y="4"/>
                  </a:cubicBezTo>
                  <a:cubicBezTo>
                    <a:pt x="1" y="31"/>
                    <a:pt x="1" y="31"/>
                    <a:pt x="1" y="31"/>
                  </a:cubicBezTo>
                  <a:cubicBezTo>
                    <a:pt x="0" y="34"/>
                    <a:pt x="1" y="38"/>
                    <a:pt x="5" y="39"/>
                  </a:cubicBezTo>
                  <a:cubicBezTo>
                    <a:pt x="5" y="39"/>
                    <a:pt x="6" y="40"/>
                    <a:pt x="7" y="40"/>
                  </a:cubicBezTo>
                  <a:cubicBezTo>
                    <a:pt x="9" y="40"/>
                    <a:pt x="12" y="38"/>
                    <a:pt x="13" y="36"/>
                  </a:cubicBezTo>
                  <a:cubicBezTo>
                    <a:pt x="24" y="9"/>
                    <a:pt x="24" y="9"/>
                    <a:pt x="24" y="9"/>
                  </a:cubicBezTo>
                  <a:cubicBezTo>
                    <a:pt x="26" y="6"/>
                    <a:pt x="24" y="2"/>
                    <a:pt x="21" y="1"/>
                  </a:cubicBezTo>
                  <a:cubicBezTo>
                    <a:pt x="20" y="0"/>
                    <a:pt x="19" y="0"/>
                    <a:pt x="19" y="0"/>
                  </a:cubicBezTo>
                </a:path>
              </a:pathLst>
            </a:custGeom>
            <a:solidFill>
              <a:srgbClr val="3F3F3F">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2" name="Freeform 78"/>
            <p:cNvSpPr/>
            <p:nvPr/>
          </p:nvSpPr>
          <p:spPr>
            <a:xfrm>
              <a:off x="1731962" y="854075"/>
              <a:ext cx="312738" cy="182563"/>
            </a:xfrm>
            <a:custGeom>
              <a:avLst/>
              <a:gdLst>
                <a:gd name="txL" fmla="*/ 0 w 41"/>
                <a:gd name="txT" fmla="*/ 0 h 24"/>
                <a:gd name="txR" fmla="*/ 41 w 41"/>
                <a:gd name="txB" fmla="*/ 24 h 2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1" h="24">
                  <a:moveTo>
                    <a:pt x="34" y="0"/>
                  </a:moveTo>
                  <a:cubicBezTo>
                    <a:pt x="33" y="0"/>
                    <a:pt x="32" y="1"/>
                    <a:pt x="32" y="1"/>
                  </a:cubicBezTo>
                  <a:cubicBezTo>
                    <a:pt x="4" y="12"/>
                    <a:pt x="4" y="12"/>
                    <a:pt x="4" y="12"/>
                  </a:cubicBezTo>
                  <a:cubicBezTo>
                    <a:pt x="1" y="13"/>
                    <a:pt x="0" y="17"/>
                    <a:pt x="1" y="20"/>
                  </a:cubicBezTo>
                  <a:cubicBezTo>
                    <a:pt x="2" y="22"/>
                    <a:pt x="4" y="24"/>
                    <a:pt x="7" y="24"/>
                  </a:cubicBezTo>
                  <a:cubicBezTo>
                    <a:pt x="7" y="24"/>
                    <a:pt x="8" y="24"/>
                    <a:pt x="9" y="23"/>
                  </a:cubicBezTo>
                  <a:cubicBezTo>
                    <a:pt x="36" y="12"/>
                    <a:pt x="36" y="12"/>
                    <a:pt x="36" y="12"/>
                  </a:cubicBezTo>
                  <a:cubicBezTo>
                    <a:pt x="39" y="11"/>
                    <a:pt x="41" y="7"/>
                    <a:pt x="40" y="4"/>
                  </a:cubicBezTo>
                  <a:cubicBezTo>
                    <a:pt x="39" y="2"/>
                    <a:pt x="36" y="0"/>
                    <a:pt x="34"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3" name="Freeform 79"/>
            <p:cNvSpPr/>
            <p:nvPr/>
          </p:nvSpPr>
          <p:spPr>
            <a:xfrm>
              <a:off x="1724025" y="1409700"/>
              <a:ext cx="312738" cy="184150"/>
            </a:xfrm>
            <a:custGeom>
              <a:avLst/>
              <a:gdLst>
                <a:gd name="txL" fmla="*/ 0 w 41"/>
                <a:gd name="txT" fmla="*/ 0 h 24"/>
                <a:gd name="txR" fmla="*/ 41 w 41"/>
                <a:gd name="txB" fmla="*/ 24 h 2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1" h="24">
                  <a:moveTo>
                    <a:pt x="7" y="0"/>
                  </a:moveTo>
                  <a:cubicBezTo>
                    <a:pt x="5" y="0"/>
                    <a:pt x="3" y="2"/>
                    <a:pt x="2" y="4"/>
                  </a:cubicBezTo>
                  <a:cubicBezTo>
                    <a:pt x="0" y="7"/>
                    <a:pt x="2" y="11"/>
                    <a:pt x="5" y="12"/>
                  </a:cubicBezTo>
                  <a:cubicBezTo>
                    <a:pt x="32" y="24"/>
                    <a:pt x="32" y="24"/>
                    <a:pt x="32" y="24"/>
                  </a:cubicBezTo>
                  <a:cubicBezTo>
                    <a:pt x="33" y="24"/>
                    <a:pt x="33" y="24"/>
                    <a:pt x="34" y="24"/>
                  </a:cubicBezTo>
                  <a:cubicBezTo>
                    <a:pt x="37" y="24"/>
                    <a:pt x="39" y="23"/>
                    <a:pt x="40" y="21"/>
                  </a:cubicBezTo>
                  <a:cubicBezTo>
                    <a:pt x="41" y="17"/>
                    <a:pt x="40" y="14"/>
                    <a:pt x="37" y="12"/>
                  </a:cubicBezTo>
                  <a:cubicBezTo>
                    <a:pt x="10" y="1"/>
                    <a:pt x="10" y="1"/>
                    <a:pt x="10" y="1"/>
                  </a:cubicBezTo>
                  <a:cubicBezTo>
                    <a:pt x="9" y="1"/>
                    <a:pt x="8" y="0"/>
                    <a:pt x="7"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4" name="Freeform 80"/>
            <p:cNvSpPr/>
            <p:nvPr/>
          </p:nvSpPr>
          <p:spPr>
            <a:xfrm>
              <a:off x="2143125" y="769938"/>
              <a:ext cx="282575" cy="481013"/>
            </a:xfrm>
            <a:custGeom>
              <a:avLst/>
              <a:gdLst>
                <a:gd name="txL" fmla="*/ 0 w 37"/>
                <a:gd name="txT" fmla="*/ 0 h 63"/>
                <a:gd name="txR" fmla="*/ 37 w 37"/>
                <a:gd name="txB" fmla="*/ 63 h 63"/>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7" h="63">
                  <a:moveTo>
                    <a:pt x="25" y="0"/>
                  </a:moveTo>
                  <a:cubicBezTo>
                    <a:pt x="0" y="10"/>
                    <a:pt x="0" y="10"/>
                    <a:pt x="0" y="10"/>
                  </a:cubicBezTo>
                  <a:cubicBezTo>
                    <a:pt x="6" y="25"/>
                    <a:pt x="9" y="41"/>
                    <a:pt x="9" y="58"/>
                  </a:cubicBezTo>
                  <a:cubicBezTo>
                    <a:pt x="9" y="60"/>
                    <a:pt x="9" y="61"/>
                    <a:pt x="9" y="63"/>
                  </a:cubicBezTo>
                  <a:cubicBezTo>
                    <a:pt x="36" y="63"/>
                    <a:pt x="36" y="63"/>
                    <a:pt x="36" y="63"/>
                  </a:cubicBezTo>
                  <a:cubicBezTo>
                    <a:pt x="36" y="63"/>
                    <a:pt x="36" y="63"/>
                    <a:pt x="36" y="63"/>
                  </a:cubicBezTo>
                  <a:cubicBezTo>
                    <a:pt x="36" y="63"/>
                    <a:pt x="36" y="63"/>
                    <a:pt x="36" y="63"/>
                  </a:cubicBezTo>
                  <a:cubicBezTo>
                    <a:pt x="36" y="61"/>
                    <a:pt x="37" y="60"/>
                    <a:pt x="37" y="58"/>
                  </a:cubicBezTo>
                  <a:cubicBezTo>
                    <a:pt x="37" y="37"/>
                    <a:pt x="33" y="18"/>
                    <a:pt x="25"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5" name="Freeform 81"/>
            <p:cNvSpPr/>
            <p:nvPr/>
          </p:nvSpPr>
          <p:spPr>
            <a:xfrm>
              <a:off x="2128837" y="1250950"/>
              <a:ext cx="288925" cy="441325"/>
            </a:xfrm>
            <a:custGeom>
              <a:avLst/>
              <a:gdLst>
                <a:gd name="txL" fmla="*/ 0 w 38"/>
                <a:gd name="txT" fmla="*/ 0 h 58"/>
                <a:gd name="txR" fmla="*/ 38 w 38"/>
                <a:gd name="txB" fmla="*/ 58 h 58"/>
              </a:gdLst>
              <a:ahLst/>
              <a:cxnLst>
                <a:cxn ang="0">
                  <a:pos x="2147483646" y="0"/>
                </a:cxn>
                <a:cxn ang="0">
                  <a:pos x="2147483646" y="0"/>
                </a:cxn>
                <a:cxn ang="0">
                  <a:pos x="2147483646" y="0"/>
                </a:cxn>
                <a:cxn ang="0">
                  <a:pos x="0" y="2147483646"/>
                </a:cxn>
                <a:cxn ang="0">
                  <a:pos x="2147483646" y="2147483646"/>
                </a:cxn>
                <a:cxn ang="0">
                  <a:pos x="2147483646" y="2147483646"/>
                </a:cxn>
                <a:cxn ang="0">
                  <a:pos x="2147483646" y="0"/>
                </a:cxn>
              </a:cxnLst>
              <a:rect l="txL" t="txT" r="txR" b="txB"/>
              <a:pathLst>
                <a:path w="38" h="58">
                  <a:moveTo>
                    <a:pt x="38" y="0"/>
                  </a:moveTo>
                  <a:cubicBezTo>
                    <a:pt x="11" y="0"/>
                    <a:pt x="11" y="0"/>
                    <a:pt x="11" y="0"/>
                  </a:cubicBezTo>
                  <a:cubicBezTo>
                    <a:pt x="11" y="0"/>
                    <a:pt x="11" y="0"/>
                    <a:pt x="11" y="0"/>
                  </a:cubicBezTo>
                  <a:cubicBezTo>
                    <a:pt x="11" y="17"/>
                    <a:pt x="7" y="33"/>
                    <a:pt x="0" y="48"/>
                  </a:cubicBezTo>
                  <a:cubicBezTo>
                    <a:pt x="25" y="58"/>
                    <a:pt x="25" y="58"/>
                    <a:pt x="25" y="58"/>
                  </a:cubicBezTo>
                  <a:cubicBezTo>
                    <a:pt x="25" y="58"/>
                    <a:pt x="25" y="58"/>
                    <a:pt x="25" y="58"/>
                  </a:cubicBezTo>
                  <a:cubicBezTo>
                    <a:pt x="33" y="40"/>
                    <a:pt x="38" y="21"/>
                    <a:pt x="38"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6" name="Freeform 82"/>
            <p:cNvSpPr/>
            <p:nvPr/>
          </p:nvSpPr>
          <p:spPr>
            <a:xfrm>
              <a:off x="374650" y="1943100"/>
              <a:ext cx="471488" cy="396875"/>
            </a:xfrm>
            <a:custGeom>
              <a:avLst/>
              <a:gdLst>
                <a:gd name="txL" fmla="*/ 0 w 62"/>
                <a:gd name="txT" fmla="*/ 0 h 52"/>
                <a:gd name="txR" fmla="*/ 62 w 62"/>
                <a:gd name="txB" fmla="*/ 52 h 52"/>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2" h="52">
                  <a:moveTo>
                    <a:pt x="19" y="0"/>
                  </a:moveTo>
                  <a:cubicBezTo>
                    <a:pt x="0" y="19"/>
                    <a:pt x="0" y="19"/>
                    <a:pt x="0" y="19"/>
                  </a:cubicBezTo>
                  <a:cubicBezTo>
                    <a:pt x="15" y="33"/>
                    <a:pt x="32" y="45"/>
                    <a:pt x="52" y="52"/>
                  </a:cubicBezTo>
                  <a:cubicBezTo>
                    <a:pt x="52" y="52"/>
                    <a:pt x="52" y="52"/>
                    <a:pt x="52" y="52"/>
                  </a:cubicBezTo>
                  <a:cubicBezTo>
                    <a:pt x="52" y="52"/>
                    <a:pt x="52" y="52"/>
                    <a:pt x="52" y="52"/>
                  </a:cubicBezTo>
                  <a:cubicBezTo>
                    <a:pt x="62" y="27"/>
                    <a:pt x="62" y="27"/>
                    <a:pt x="62" y="27"/>
                  </a:cubicBezTo>
                  <a:cubicBezTo>
                    <a:pt x="46" y="21"/>
                    <a:pt x="31" y="11"/>
                    <a:pt x="19"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7" name="Freeform 83"/>
            <p:cNvSpPr/>
            <p:nvPr/>
          </p:nvSpPr>
          <p:spPr>
            <a:xfrm>
              <a:off x="0" y="1250950"/>
              <a:ext cx="296863" cy="471488"/>
            </a:xfrm>
            <a:custGeom>
              <a:avLst/>
              <a:gdLst>
                <a:gd name="txL" fmla="*/ 0 w 39"/>
                <a:gd name="txT" fmla="*/ 0 h 62"/>
                <a:gd name="txR" fmla="*/ 39 w 39"/>
                <a:gd name="txB" fmla="*/ 62 h 62"/>
              </a:gdLst>
              <a:ahLst/>
              <a:cxnLst>
                <a:cxn ang="0">
                  <a:pos x="2147483646" y="0"/>
                </a:cxn>
                <a:cxn ang="0">
                  <a:pos x="0" y="0"/>
                </a:cxn>
                <a:cxn ang="0">
                  <a:pos x="2147483646" y="2147483646"/>
                </a:cxn>
                <a:cxn ang="0">
                  <a:pos x="2147483646" y="2147483646"/>
                </a:cxn>
                <a:cxn ang="0">
                  <a:pos x="2147483646" y="2147483646"/>
                </a:cxn>
                <a:cxn ang="0">
                  <a:pos x="2147483646" y="2147483646"/>
                </a:cxn>
                <a:cxn ang="0">
                  <a:pos x="2147483646" y="0"/>
                </a:cxn>
              </a:cxnLst>
              <a:rect l="txL" t="txT" r="txR" b="txB"/>
              <a:pathLst>
                <a:path w="39" h="62">
                  <a:moveTo>
                    <a:pt x="27" y="0"/>
                  </a:moveTo>
                  <a:cubicBezTo>
                    <a:pt x="0" y="0"/>
                    <a:pt x="0" y="0"/>
                    <a:pt x="0" y="0"/>
                  </a:cubicBezTo>
                  <a:cubicBezTo>
                    <a:pt x="0" y="22"/>
                    <a:pt x="5" y="43"/>
                    <a:pt x="14" y="62"/>
                  </a:cubicBezTo>
                  <a:cubicBezTo>
                    <a:pt x="14" y="62"/>
                    <a:pt x="14" y="62"/>
                    <a:pt x="14" y="62"/>
                  </a:cubicBezTo>
                  <a:cubicBezTo>
                    <a:pt x="14" y="62"/>
                    <a:pt x="14" y="62"/>
                    <a:pt x="14" y="62"/>
                  </a:cubicBezTo>
                  <a:cubicBezTo>
                    <a:pt x="39" y="51"/>
                    <a:pt x="39" y="51"/>
                    <a:pt x="39" y="51"/>
                  </a:cubicBezTo>
                  <a:cubicBezTo>
                    <a:pt x="32" y="35"/>
                    <a:pt x="28" y="18"/>
                    <a:pt x="27"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8" name="Freeform 84"/>
            <p:cNvSpPr/>
            <p:nvPr/>
          </p:nvSpPr>
          <p:spPr>
            <a:xfrm>
              <a:off x="106362" y="1638300"/>
              <a:ext cx="412750" cy="450850"/>
            </a:xfrm>
            <a:custGeom>
              <a:avLst/>
              <a:gdLst>
                <a:gd name="txL" fmla="*/ 0 w 54"/>
                <a:gd name="txT" fmla="*/ 0 h 59"/>
                <a:gd name="txR" fmla="*/ 54 w 54"/>
                <a:gd name="txB" fmla="*/ 59 h 59"/>
              </a:gdLst>
              <a:ahLst/>
              <a:cxnLst>
                <a:cxn ang="0">
                  <a:pos x="2147483646" y="0"/>
                </a:cxn>
                <a:cxn ang="0">
                  <a:pos x="2147483646" y="0"/>
                </a:cxn>
                <a:cxn ang="0">
                  <a:pos x="2147483646" y="0"/>
                </a:cxn>
                <a:cxn ang="0">
                  <a:pos x="0" y="2147483646"/>
                </a:cxn>
                <a:cxn ang="0">
                  <a:pos x="2147483646" y="2147483646"/>
                </a:cxn>
                <a:cxn ang="0">
                  <a:pos x="2147483646" y="2147483646"/>
                </a:cxn>
                <a:cxn ang="0">
                  <a:pos x="2147483646" y="0"/>
                </a:cxn>
              </a:cxnLst>
              <a:rect l="txL" t="txT" r="txR" b="txB"/>
              <a:pathLst>
                <a:path w="54" h="59">
                  <a:moveTo>
                    <a:pt x="25" y="0"/>
                  </a:moveTo>
                  <a:cubicBezTo>
                    <a:pt x="25" y="0"/>
                    <a:pt x="25" y="0"/>
                    <a:pt x="25" y="0"/>
                  </a:cubicBezTo>
                  <a:cubicBezTo>
                    <a:pt x="25" y="0"/>
                    <a:pt x="25" y="0"/>
                    <a:pt x="25" y="0"/>
                  </a:cubicBezTo>
                  <a:cubicBezTo>
                    <a:pt x="0" y="11"/>
                    <a:pt x="0" y="11"/>
                    <a:pt x="0" y="11"/>
                  </a:cubicBezTo>
                  <a:cubicBezTo>
                    <a:pt x="8" y="29"/>
                    <a:pt x="20" y="45"/>
                    <a:pt x="35" y="59"/>
                  </a:cubicBezTo>
                  <a:cubicBezTo>
                    <a:pt x="54" y="40"/>
                    <a:pt x="54" y="40"/>
                    <a:pt x="54" y="40"/>
                  </a:cubicBezTo>
                  <a:cubicBezTo>
                    <a:pt x="42" y="28"/>
                    <a:pt x="32" y="15"/>
                    <a:pt x="25"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19" name="Freeform 85"/>
            <p:cNvSpPr/>
            <p:nvPr/>
          </p:nvSpPr>
          <p:spPr>
            <a:xfrm>
              <a:off x="1212850" y="2141538"/>
              <a:ext cx="457200" cy="282575"/>
            </a:xfrm>
            <a:custGeom>
              <a:avLst/>
              <a:gdLst>
                <a:gd name="txL" fmla="*/ 0 w 60"/>
                <a:gd name="txT" fmla="*/ 0 h 37"/>
                <a:gd name="txR" fmla="*/ 60 w 60"/>
                <a:gd name="txB" fmla="*/ 37 h 37"/>
              </a:gdLst>
              <a:ahLst/>
              <a:cxnLst>
                <a:cxn ang="0">
                  <a:pos x="2147483646" y="0"/>
                </a:cxn>
                <a:cxn ang="0">
                  <a:pos x="0" y="2147483646"/>
                </a:cxn>
                <a:cxn ang="0">
                  <a:pos x="0" y="2147483646"/>
                </a:cxn>
                <a:cxn ang="0">
                  <a:pos x="0" y="2147483646"/>
                </a:cxn>
                <a:cxn ang="0">
                  <a:pos x="2147483646" y="2147483646"/>
                </a:cxn>
                <a:cxn ang="0">
                  <a:pos x="2147483646" y="0"/>
                </a:cxn>
              </a:cxnLst>
              <a:rect l="txL" t="txT" r="txR" b="txB"/>
              <a:pathLst>
                <a:path w="60" h="37">
                  <a:moveTo>
                    <a:pt x="50" y="0"/>
                  </a:moveTo>
                  <a:cubicBezTo>
                    <a:pt x="34" y="6"/>
                    <a:pt x="17" y="10"/>
                    <a:pt x="0" y="10"/>
                  </a:cubicBezTo>
                  <a:cubicBezTo>
                    <a:pt x="0" y="37"/>
                    <a:pt x="0" y="37"/>
                    <a:pt x="0" y="37"/>
                  </a:cubicBezTo>
                  <a:cubicBezTo>
                    <a:pt x="0" y="37"/>
                    <a:pt x="0" y="37"/>
                    <a:pt x="0" y="37"/>
                  </a:cubicBezTo>
                  <a:cubicBezTo>
                    <a:pt x="21" y="37"/>
                    <a:pt x="42" y="33"/>
                    <a:pt x="60" y="25"/>
                  </a:cubicBezTo>
                  <a:cubicBezTo>
                    <a:pt x="50" y="0"/>
                    <a:pt x="50" y="0"/>
                    <a:pt x="50"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0" name="Freeform 86"/>
            <p:cNvSpPr/>
            <p:nvPr/>
          </p:nvSpPr>
          <p:spPr>
            <a:xfrm>
              <a:off x="1900237" y="1616075"/>
              <a:ext cx="419100" cy="473075"/>
            </a:xfrm>
            <a:custGeom>
              <a:avLst/>
              <a:gdLst>
                <a:gd name="txL" fmla="*/ 0 w 55"/>
                <a:gd name="txT" fmla="*/ 0 h 62"/>
                <a:gd name="txR" fmla="*/ 55 w 55"/>
                <a:gd name="txB" fmla="*/ 62 h 62"/>
              </a:gdLst>
              <a:ahLst/>
              <a:cxnLst>
                <a:cxn ang="0">
                  <a:pos x="2147483646" y="0"/>
                </a:cxn>
                <a:cxn ang="0">
                  <a:pos x="0" y="2147483646"/>
                </a:cxn>
                <a:cxn ang="0">
                  <a:pos x="2147483646" y="2147483646"/>
                </a:cxn>
                <a:cxn ang="0">
                  <a:pos x="2147483646" y="2147483646"/>
                </a:cxn>
                <a:cxn ang="0">
                  <a:pos x="2147483646" y="2147483646"/>
                </a:cxn>
                <a:cxn ang="0">
                  <a:pos x="2147483646" y="0"/>
                </a:cxn>
                <a:cxn ang="0">
                  <a:pos x="2147483646" y="0"/>
                </a:cxn>
              </a:cxnLst>
              <a:rect l="txL" t="txT" r="txR" b="txB"/>
              <a:pathLst>
                <a:path w="55" h="62">
                  <a:moveTo>
                    <a:pt x="30" y="0"/>
                  </a:moveTo>
                  <a:cubicBezTo>
                    <a:pt x="23" y="16"/>
                    <a:pt x="13" y="31"/>
                    <a:pt x="0" y="43"/>
                  </a:cubicBezTo>
                  <a:cubicBezTo>
                    <a:pt x="19" y="62"/>
                    <a:pt x="19" y="62"/>
                    <a:pt x="19" y="62"/>
                  </a:cubicBezTo>
                  <a:cubicBezTo>
                    <a:pt x="19" y="62"/>
                    <a:pt x="19" y="62"/>
                    <a:pt x="19" y="62"/>
                  </a:cubicBezTo>
                  <a:cubicBezTo>
                    <a:pt x="35" y="47"/>
                    <a:pt x="47" y="30"/>
                    <a:pt x="55" y="10"/>
                  </a:cubicBezTo>
                  <a:cubicBezTo>
                    <a:pt x="30" y="0"/>
                    <a:pt x="30" y="0"/>
                    <a:pt x="30" y="0"/>
                  </a:cubicBezTo>
                  <a:cubicBezTo>
                    <a:pt x="30" y="0"/>
                    <a:pt x="30" y="0"/>
                    <a:pt x="30"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1" name="Freeform 87"/>
            <p:cNvSpPr/>
            <p:nvPr/>
          </p:nvSpPr>
          <p:spPr>
            <a:xfrm>
              <a:off x="1593850" y="1943100"/>
              <a:ext cx="450850" cy="388938"/>
            </a:xfrm>
            <a:custGeom>
              <a:avLst/>
              <a:gdLst>
                <a:gd name="txL" fmla="*/ 0 w 59"/>
                <a:gd name="txT" fmla="*/ 0 h 51"/>
                <a:gd name="txR" fmla="*/ 59 w 59"/>
                <a:gd name="txB" fmla="*/ 51 h 51"/>
              </a:gdLst>
              <a:ahLst/>
              <a:cxnLst>
                <a:cxn ang="0">
                  <a:pos x="2147483646" y="0"/>
                </a:cxn>
                <a:cxn ang="0">
                  <a:pos x="0" y="2147483646"/>
                </a:cxn>
                <a:cxn ang="0">
                  <a:pos x="2147483646" y="2147483646"/>
                </a:cxn>
                <a:cxn ang="0">
                  <a:pos x="2147483646" y="2147483646"/>
                </a:cxn>
                <a:cxn ang="0">
                  <a:pos x="2147483646" y="0"/>
                </a:cxn>
                <a:cxn ang="0">
                  <a:pos x="2147483646" y="0"/>
                </a:cxn>
              </a:cxnLst>
              <a:rect l="txL" t="txT" r="txR" b="txB"/>
              <a:pathLst>
                <a:path w="59" h="51">
                  <a:moveTo>
                    <a:pt x="40" y="0"/>
                  </a:moveTo>
                  <a:cubicBezTo>
                    <a:pt x="29" y="11"/>
                    <a:pt x="15" y="20"/>
                    <a:pt x="0" y="26"/>
                  </a:cubicBezTo>
                  <a:cubicBezTo>
                    <a:pt x="10" y="51"/>
                    <a:pt x="10" y="51"/>
                    <a:pt x="10" y="51"/>
                  </a:cubicBezTo>
                  <a:cubicBezTo>
                    <a:pt x="29" y="43"/>
                    <a:pt x="45" y="32"/>
                    <a:pt x="59" y="19"/>
                  </a:cubicBezTo>
                  <a:cubicBezTo>
                    <a:pt x="40" y="0"/>
                    <a:pt x="40" y="0"/>
                    <a:pt x="40" y="0"/>
                  </a:cubicBezTo>
                  <a:cubicBezTo>
                    <a:pt x="40" y="0"/>
                    <a:pt x="40" y="0"/>
                    <a:pt x="40"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2" name="Freeform 88"/>
            <p:cNvSpPr/>
            <p:nvPr/>
          </p:nvSpPr>
          <p:spPr>
            <a:xfrm>
              <a:off x="769937" y="2149475"/>
              <a:ext cx="442913" cy="274638"/>
            </a:xfrm>
            <a:custGeom>
              <a:avLst/>
              <a:gdLst>
                <a:gd name="txL" fmla="*/ 0 w 58"/>
                <a:gd name="txT" fmla="*/ 0 h 36"/>
                <a:gd name="txR" fmla="*/ 58 w 58"/>
                <a:gd name="txB" fmla="*/ 36 h 36"/>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58" h="36">
                  <a:moveTo>
                    <a:pt x="10" y="0"/>
                  </a:moveTo>
                  <a:cubicBezTo>
                    <a:pt x="10" y="0"/>
                    <a:pt x="10" y="0"/>
                    <a:pt x="10" y="0"/>
                  </a:cubicBezTo>
                  <a:cubicBezTo>
                    <a:pt x="10" y="0"/>
                    <a:pt x="10" y="0"/>
                    <a:pt x="10" y="0"/>
                  </a:cubicBezTo>
                  <a:cubicBezTo>
                    <a:pt x="0" y="25"/>
                    <a:pt x="0" y="25"/>
                    <a:pt x="0" y="25"/>
                  </a:cubicBezTo>
                  <a:cubicBezTo>
                    <a:pt x="18" y="32"/>
                    <a:pt x="37" y="36"/>
                    <a:pt x="58" y="36"/>
                  </a:cubicBezTo>
                  <a:cubicBezTo>
                    <a:pt x="58" y="9"/>
                    <a:pt x="58" y="9"/>
                    <a:pt x="58" y="9"/>
                  </a:cubicBezTo>
                  <a:cubicBezTo>
                    <a:pt x="58" y="9"/>
                    <a:pt x="58" y="9"/>
                    <a:pt x="58" y="9"/>
                  </a:cubicBezTo>
                  <a:cubicBezTo>
                    <a:pt x="41" y="9"/>
                    <a:pt x="25" y="6"/>
                    <a:pt x="10"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3" name="Freeform 89"/>
            <p:cNvSpPr/>
            <p:nvPr/>
          </p:nvSpPr>
          <p:spPr>
            <a:xfrm>
              <a:off x="1593850" y="92075"/>
              <a:ext cx="488950" cy="427038"/>
            </a:xfrm>
            <a:custGeom>
              <a:avLst/>
              <a:gdLst>
                <a:gd name="txL" fmla="*/ 0 w 64"/>
                <a:gd name="txT" fmla="*/ 0 h 56"/>
                <a:gd name="txR" fmla="*/ 64 w 64"/>
                <a:gd name="txB" fmla="*/ 56 h 56"/>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4" h="56">
                  <a:moveTo>
                    <a:pt x="10" y="0"/>
                  </a:moveTo>
                  <a:cubicBezTo>
                    <a:pt x="0" y="25"/>
                    <a:pt x="0" y="25"/>
                    <a:pt x="0" y="25"/>
                  </a:cubicBezTo>
                  <a:cubicBezTo>
                    <a:pt x="17" y="33"/>
                    <a:pt x="33" y="43"/>
                    <a:pt x="45" y="56"/>
                  </a:cubicBezTo>
                  <a:cubicBezTo>
                    <a:pt x="45" y="56"/>
                    <a:pt x="45" y="56"/>
                    <a:pt x="45" y="56"/>
                  </a:cubicBezTo>
                  <a:cubicBezTo>
                    <a:pt x="45" y="56"/>
                    <a:pt x="45" y="56"/>
                    <a:pt x="45" y="56"/>
                  </a:cubicBezTo>
                  <a:cubicBezTo>
                    <a:pt x="64" y="37"/>
                    <a:pt x="64" y="37"/>
                    <a:pt x="64" y="37"/>
                  </a:cubicBezTo>
                  <a:cubicBezTo>
                    <a:pt x="49" y="21"/>
                    <a:pt x="31" y="9"/>
                    <a:pt x="10"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4" name="Freeform 90"/>
            <p:cNvSpPr/>
            <p:nvPr/>
          </p:nvSpPr>
          <p:spPr>
            <a:xfrm>
              <a:off x="1212850" y="0"/>
              <a:ext cx="457200" cy="282575"/>
            </a:xfrm>
            <a:custGeom>
              <a:avLst/>
              <a:gdLst>
                <a:gd name="txL" fmla="*/ 0 w 60"/>
                <a:gd name="txT" fmla="*/ 0 h 37"/>
                <a:gd name="txR" fmla="*/ 60 w 60"/>
                <a:gd name="txB" fmla="*/ 37 h 37"/>
              </a:gdLst>
              <a:ahLst/>
              <a:cxnLst>
                <a:cxn ang="0">
                  <a:pos x="2147483646" y="2147483646"/>
                </a:cxn>
                <a:cxn ang="0">
                  <a:pos x="2147483646" y="2147483646"/>
                </a:cxn>
                <a:cxn ang="0">
                  <a:pos x="0" y="0"/>
                </a:cxn>
                <a:cxn ang="0">
                  <a:pos x="0" y="2147483646"/>
                </a:cxn>
                <a:cxn ang="0">
                  <a:pos x="2147483646" y="2147483646"/>
                </a:cxn>
              </a:cxnLst>
              <a:rect l="txL" t="txT" r="txR" b="txB"/>
              <a:pathLst>
                <a:path w="60" h="37">
                  <a:moveTo>
                    <a:pt x="50" y="37"/>
                  </a:moveTo>
                  <a:cubicBezTo>
                    <a:pt x="60" y="12"/>
                    <a:pt x="60" y="12"/>
                    <a:pt x="60" y="12"/>
                  </a:cubicBezTo>
                  <a:cubicBezTo>
                    <a:pt x="42" y="4"/>
                    <a:pt x="21" y="0"/>
                    <a:pt x="0" y="0"/>
                  </a:cubicBezTo>
                  <a:cubicBezTo>
                    <a:pt x="0" y="27"/>
                    <a:pt x="0" y="27"/>
                    <a:pt x="0" y="27"/>
                  </a:cubicBezTo>
                  <a:cubicBezTo>
                    <a:pt x="18" y="27"/>
                    <a:pt x="35" y="31"/>
                    <a:pt x="50" y="37"/>
                  </a:cubicBezTo>
                </a:path>
              </a:pathLst>
            </a:custGeom>
            <a:solidFill>
              <a:srgbClr val="A5A5A5">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5" name="Freeform 91"/>
            <p:cNvSpPr/>
            <p:nvPr/>
          </p:nvSpPr>
          <p:spPr>
            <a:xfrm>
              <a:off x="0" y="793750"/>
              <a:ext cx="266700" cy="457200"/>
            </a:xfrm>
            <a:custGeom>
              <a:avLst/>
              <a:gdLst>
                <a:gd name="txL" fmla="*/ 0 w 35"/>
                <a:gd name="txT" fmla="*/ 0 h 60"/>
                <a:gd name="txR" fmla="*/ 35 w 35"/>
                <a:gd name="txB" fmla="*/ 60 h 60"/>
              </a:gdLst>
              <a:ahLst/>
              <a:cxnLst>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35" h="60">
                  <a:moveTo>
                    <a:pt x="9" y="0"/>
                  </a:moveTo>
                  <a:cubicBezTo>
                    <a:pt x="3" y="17"/>
                    <a:pt x="0" y="36"/>
                    <a:pt x="0" y="55"/>
                  </a:cubicBezTo>
                  <a:cubicBezTo>
                    <a:pt x="0" y="57"/>
                    <a:pt x="0" y="58"/>
                    <a:pt x="0" y="60"/>
                  </a:cubicBezTo>
                  <a:cubicBezTo>
                    <a:pt x="27" y="60"/>
                    <a:pt x="27" y="60"/>
                    <a:pt x="27" y="60"/>
                  </a:cubicBezTo>
                  <a:cubicBezTo>
                    <a:pt x="27" y="58"/>
                    <a:pt x="27" y="57"/>
                    <a:pt x="27" y="55"/>
                  </a:cubicBezTo>
                  <a:cubicBezTo>
                    <a:pt x="27" y="39"/>
                    <a:pt x="30" y="24"/>
                    <a:pt x="35" y="10"/>
                  </a:cubicBezTo>
                  <a:cubicBezTo>
                    <a:pt x="9" y="0"/>
                    <a:pt x="9" y="0"/>
                    <a:pt x="9"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6" name="Freeform 92"/>
            <p:cNvSpPr/>
            <p:nvPr/>
          </p:nvSpPr>
          <p:spPr>
            <a:xfrm>
              <a:off x="1938337" y="374650"/>
              <a:ext cx="395288" cy="471488"/>
            </a:xfrm>
            <a:custGeom>
              <a:avLst/>
              <a:gdLst>
                <a:gd name="txL" fmla="*/ 0 w 52"/>
                <a:gd name="txT" fmla="*/ 0 h 62"/>
                <a:gd name="txR" fmla="*/ 52 w 52"/>
                <a:gd name="txB" fmla="*/ 62 h 62"/>
              </a:gdLst>
              <a:ahLst/>
              <a:cxnLst>
                <a:cxn ang="0">
                  <a:pos x="2147483646" y="0"/>
                </a:cxn>
                <a:cxn ang="0">
                  <a:pos x="2147483646" y="0"/>
                </a:cxn>
                <a:cxn ang="0">
                  <a:pos x="2147483646" y="0"/>
                </a:cxn>
                <a:cxn ang="0">
                  <a:pos x="0" y="2147483646"/>
                </a:cxn>
                <a:cxn ang="0">
                  <a:pos x="2147483646" y="2147483646"/>
                </a:cxn>
                <a:cxn ang="0">
                  <a:pos x="2147483646" y="2147483646"/>
                </a:cxn>
                <a:cxn ang="0">
                  <a:pos x="2147483646" y="0"/>
                </a:cxn>
              </a:cxnLst>
              <a:rect l="txL" t="txT" r="txR" b="txB"/>
              <a:pathLst>
                <a:path w="52" h="62">
                  <a:moveTo>
                    <a:pt x="19" y="0"/>
                  </a:moveTo>
                  <a:cubicBezTo>
                    <a:pt x="19" y="0"/>
                    <a:pt x="19" y="0"/>
                    <a:pt x="19" y="0"/>
                  </a:cubicBezTo>
                  <a:cubicBezTo>
                    <a:pt x="19" y="0"/>
                    <a:pt x="19" y="0"/>
                    <a:pt x="19" y="0"/>
                  </a:cubicBezTo>
                  <a:cubicBezTo>
                    <a:pt x="0" y="19"/>
                    <a:pt x="0" y="19"/>
                    <a:pt x="0" y="19"/>
                  </a:cubicBezTo>
                  <a:cubicBezTo>
                    <a:pt x="12" y="32"/>
                    <a:pt x="21" y="46"/>
                    <a:pt x="27" y="62"/>
                  </a:cubicBezTo>
                  <a:cubicBezTo>
                    <a:pt x="52" y="52"/>
                    <a:pt x="52" y="52"/>
                    <a:pt x="52" y="52"/>
                  </a:cubicBezTo>
                  <a:cubicBezTo>
                    <a:pt x="45" y="32"/>
                    <a:pt x="33" y="15"/>
                    <a:pt x="19" y="0"/>
                  </a:cubicBezTo>
                </a:path>
              </a:pathLst>
            </a:custGeom>
            <a:solidFill>
              <a:srgbClr val="61C2E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7" name="Freeform 93"/>
            <p:cNvSpPr/>
            <p:nvPr/>
          </p:nvSpPr>
          <p:spPr>
            <a:xfrm>
              <a:off x="68262" y="374650"/>
              <a:ext cx="412750" cy="495300"/>
            </a:xfrm>
            <a:custGeom>
              <a:avLst/>
              <a:gdLst>
                <a:gd name="txL" fmla="*/ 0 w 54"/>
                <a:gd name="txT" fmla="*/ 0 h 65"/>
                <a:gd name="txR" fmla="*/ 54 w 54"/>
                <a:gd name="txB" fmla="*/ 65 h 65"/>
              </a:gdLst>
              <a:ahLst/>
              <a:cxnLst>
                <a:cxn ang="0">
                  <a:pos x="2147483646" y="0"/>
                </a:cxn>
                <a:cxn ang="0">
                  <a:pos x="0" y="2147483646"/>
                </a:cxn>
                <a:cxn ang="0">
                  <a:pos x="2147483646" y="2147483646"/>
                </a:cxn>
                <a:cxn ang="0">
                  <a:pos x="2147483646" y="2147483646"/>
                </a:cxn>
                <a:cxn ang="0">
                  <a:pos x="2147483646" y="0"/>
                </a:cxn>
              </a:cxnLst>
              <a:rect l="txL" t="txT" r="txR" b="txB"/>
              <a:pathLst>
                <a:path w="54" h="65">
                  <a:moveTo>
                    <a:pt x="35" y="0"/>
                  </a:moveTo>
                  <a:cubicBezTo>
                    <a:pt x="20" y="16"/>
                    <a:pt x="8" y="34"/>
                    <a:pt x="0" y="55"/>
                  </a:cubicBezTo>
                  <a:cubicBezTo>
                    <a:pt x="26" y="65"/>
                    <a:pt x="26" y="65"/>
                    <a:pt x="26" y="65"/>
                  </a:cubicBezTo>
                  <a:cubicBezTo>
                    <a:pt x="32" y="48"/>
                    <a:pt x="42" y="32"/>
                    <a:pt x="54" y="19"/>
                  </a:cubicBezTo>
                  <a:cubicBezTo>
                    <a:pt x="35" y="0"/>
                    <a:pt x="35" y="0"/>
                    <a:pt x="35"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8" name="Freeform 94"/>
            <p:cNvSpPr/>
            <p:nvPr/>
          </p:nvSpPr>
          <p:spPr>
            <a:xfrm>
              <a:off x="717550" y="0"/>
              <a:ext cx="495300" cy="298450"/>
            </a:xfrm>
            <a:custGeom>
              <a:avLst/>
              <a:gdLst>
                <a:gd name="txL" fmla="*/ 0 w 65"/>
                <a:gd name="txT" fmla="*/ 0 h 39"/>
                <a:gd name="txR" fmla="*/ 65 w 65"/>
                <a:gd name="txB" fmla="*/ 39 h 39"/>
              </a:gdLst>
              <a:ahLst/>
              <a:cxnLst>
                <a:cxn ang="0">
                  <a:pos x="2147483646" y="0"/>
                </a:cxn>
                <a:cxn ang="0">
                  <a:pos x="0" y="2147483646"/>
                </a:cxn>
                <a:cxn ang="0">
                  <a:pos x="2147483646" y="2147483646"/>
                </a:cxn>
                <a:cxn ang="0">
                  <a:pos x="2147483646" y="2147483646"/>
                </a:cxn>
                <a:cxn ang="0">
                  <a:pos x="2147483646" y="2147483646"/>
                </a:cxn>
                <a:cxn ang="0">
                  <a:pos x="2147483646" y="0"/>
                </a:cxn>
                <a:cxn ang="0">
                  <a:pos x="2147483646" y="0"/>
                </a:cxn>
              </a:cxnLst>
              <a:rect l="txL" t="txT" r="txR" b="txB"/>
              <a:pathLst>
                <a:path w="65" h="39">
                  <a:moveTo>
                    <a:pt x="65" y="0"/>
                  </a:moveTo>
                  <a:cubicBezTo>
                    <a:pt x="42" y="0"/>
                    <a:pt x="20" y="5"/>
                    <a:pt x="0" y="14"/>
                  </a:cubicBezTo>
                  <a:cubicBezTo>
                    <a:pt x="11" y="39"/>
                    <a:pt x="11" y="39"/>
                    <a:pt x="11" y="39"/>
                  </a:cubicBezTo>
                  <a:cubicBezTo>
                    <a:pt x="11" y="39"/>
                    <a:pt x="11" y="39"/>
                    <a:pt x="11" y="39"/>
                  </a:cubicBezTo>
                  <a:cubicBezTo>
                    <a:pt x="27" y="31"/>
                    <a:pt x="45" y="27"/>
                    <a:pt x="65" y="27"/>
                  </a:cubicBezTo>
                  <a:cubicBezTo>
                    <a:pt x="65" y="0"/>
                    <a:pt x="65" y="0"/>
                    <a:pt x="65" y="0"/>
                  </a:cubicBezTo>
                  <a:cubicBezTo>
                    <a:pt x="65" y="0"/>
                    <a:pt x="65" y="0"/>
                    <a:pt x="65" y="0"/>
                  </a:cubicBezTo>
                </a:path>
              </a:pathLst>
            </a:custGeom>
            <a:solidFill>
              <a:srgbClr val="A5A5A5">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sp>
          <p:nvSpPr>
            <p:cNvPr id="19529" name="Freeform 95"/>
            <p:cNvSpPr/>
            <p:nvPr/>
          </p:nvSpPr>
          <p:spPr>
            <a:xfrm>
              <a:off x="334962" y="107950"/>
              <a:ext cx="466725" cy="411163"/>
            </a:xfrm>
            <a:custGeom>
              <a:avLst/>
              <a:gdLst>
                <a:gd name="txL" fmla="*/ 0 w 61"/>
                <a:gd name="txT" fmla="*/ 0 h 54"/>
                <a:gd name="txR" fmla="*/ 61 w 61"/>
                <a:gd name="txB" fmla="*/ 54 h 54"/>
              </a:gdLst>
              <a:ahLst/>
              <a:cxnLst>
                <a:cxn ang="0">
                  <a:pos x="2147483646" y="0"/>
                </a:cxn>
                <a:cxn ang="0">
                  <a:pos x="0" y="2147483646"/>
                </a:cxn>
                <a:cxn ang="0">
                  <a:pos x="2147483646" y="2147483646"/>
                </a:cxn>
                <a:cxn ang="0">
                  <a:pos x="2147483646" y="2147483646"/>
                </a:cxn>
                <a:cxn ang="0">
                  <a:pos x="2147483646" y="0"/>
                </a:cxn>
                <a:cxn ang="0">
                  <a:pos x="2147483646" y="0"/>
                </a:cxn>
              </a:cxnLst>
              <a:rect l="txL" t="txT" r="txR" b="txB"/>
              <a:pathLst>
                <a:path w="61" h="54">
                  <a:moveTo>
                    <a:pt x="50" y="0"/>
                  </a:moveTo>
                  <a:cubicBezTo>
                    <a:pt x="31" y="8"/>
                    <a:pt x="14" y="20"/>
                    <a:pt x="0" y="35"/>
                  </a:cubicBezTo>
                  <a:cubicBezTo>
                    <a:pt x="19" y="54"/>
                    <a:pt x="19" y="54"/>
                    <a:pt x="19" y="54"/>
                  </a:cubicBezTo>
                  <a:cubicBezTo>
                    <a:pt x="31" y="42"/>
                    <a:pt x="45" y="32"/>
                    <a:pt x="61" y="25"/>
                  </a:cubicBezTo>
                  <a:cubicBezTo>
                    <a:pt x="50" y="0"/>
                    <a:pt x="50" y="0"/>
                    <a:pt x="50" y="0"/>
                  </a:cubicBezTo>
                  <a:cubicBezTo>
                    <a:pt x="50" y="0"/>
                    <a:pt x="50" y="0"/>
                    <a:pt x="50" y="0"/>
                  </a:cubicBezTo>
                </a:path>
              </a:pathLst>
            </a:custGeom>
            <a:solidFill>
              <a:srgbClr val="E36C09">
                <a:alpha val="100000"/>
              </a:srgbClr>
            </a:solidFill>
            <a:ln w="9525" cap="flat" cmpd="sng">
              <a:solidFill>
                <a:schemeClr val="bg1">
                  <a:alpha val="100000"/>
                </a:schemeClr>
              </a:solidFill>
              <a:prstDash val="solid"/>
              <a:bevel/>
              <a:headEnd type="none" w="med" len="med"/>
              <a:tailEnd type="none" w="med" len="med"/>
            </a:ln>
          </p:spPr>
          <p:txBody>
            <a:bodyPr/>
            <a:lstStyle/>
            <a:p>
              <a:endParaRPr lang="zh-CN" altLang="en-US"/>
            </a:p>
          </p:txBody>
        </p:sp>
      </p:grpSp>
      <p:grpSp>
        <p:nvGrpSpPr>
          <p:cNvPr id="8232" name="组合 91"/>
          <p:cNvGrpSpPr/>
          <p:nvPr/>
        </p:nvGrpSpPr>
        <p:grpSpPr>
          <a:xfrm rot="583251">
            <a:off x="6191250" y="3024188"/>
            <a:ext cx="1300163" cy="254000"/>
            <a:chOff x="0" y="0"/>
            <a:chExt cx="1300345" cy="253916"/>
          </a:xfrm>
        </p:grpSpPr>
        <p:sp>
          <p:nvSpPr>
            <p:cNvPr id="19496" name="Freeform 29"/>
            <p:cNvSpPr/>
            <p:nvPr/>
          </p:nvSpPr>
          <p:spPr>
            <a:xfrm rot="-5400000">
              <a:off x="528588" y="-480074"/>
              <a:ext cx="201138" cy="1214068"/>
            </a:xfrm>
            <a:custGeom>
              <a:avLst/>
              <a:gdLst>
                <a:gd name="txL" fmla="*/ 0 w 914400"/>
                <a:gd name="txT" fmla="*/ 0 h 4653635"/>
                <a:gd name="txR" fmla="*/ 914400 w 914400"/>
                <a:gd name="txB" fmla="*/ 4653635 h 4653635"/>
              </a:gdLst>
              <a:ahLst/>
              <a:cxnLst>
                <a:cxn ang="0">
                  <a:pos x="22122" y="0"/>
                </a:cxn>
                <a:cxn ang="0">
                  <a:pos x="44244" y="18584"/>
                </a:cxn>
                <a:cxn ang="0">
                  <a:pos x="44244" y="47347"/>
                </a:cxn>
                <a:cxn ang="0">
                  <a:pos x="44244" y="50350"/>
                </a:cxn>
                <a:cxn ang="0">
                  <a:pos x="44244" y="84645"/>
                </a:cxn>
                <a:cxn ang="0">
                  <a:pos x="44244" y="87649"/>
                </a:cxn>
                <a:cxn ang="0">
                  <a:pos x="44244" y="121944"/>
                </a:cxn>
                <a:cxn ang="0">
                  <a:pos x="44244" y="124947"/>
                </a:cxn>
                <a:cxn ang="0">
                  <a:pos x="44244" y="159242"/>
                </a:cxn>
                <a:cxn ang="0">
                  <a:pos x="44244" y="162245"/>
                </a:cxn>
                <a:cxn ang="0">
                  <a:pos x="44244" y="196540"/>
                </a:cxn>
                <a:cxn ang="0">
                  <a:pos x="44244" y="199544"/>
                </a:cxn>
                <a:cxn ang="0">
                  <a:pos x="44244" y="233839"/>
                </a:cxn>
                <a:cxn ang="0">
                  <a:pos x="44244" y="236842"/>
                </a:cxn>
                <a:cxn ang="0">
                  <a:pos x="44244" y="271137"/>
                </a:cxn>
                <a:cxn ang="0">
                  <a:pos x="44244" y="274141"/>
                </a:cxn>
                <a:cxn ang="0">
                  <a:pos x="44244" y="316733"/>
                </a:cxn>
                <a:cxn ang="0">
                  <a:pos x="22122" y="308306"/>
                </a:cxn>
                <a:cxn ang="0">
                  <a:pos x="0" y="316733"/>
                </a:cxn>
                <a:cxn ang="0">
                  <a:pos x="0" y="274141"/>
                </a:cxn>
                <a:cxn ang="0">
                  <a:pos x="0" y="271137"/>
                </a:cxn>
                <a:cxn ang="0">
                  <a:pos x="0" y="236842"/>
                </a:cxn>
                <a:cxn ang="0">
                  <a:pos x="0" y="233839"/>
                </a:cxn>
                <a:cxn ang="0">
                  <a:pos x="0" y="199544"/>
                </a:cxn>
                <a:cxn ang="0">
                  <a:pos x="0" y="196540"/>
                </a:cxn>
                <a:cxn ang="0">
                  <a:pos x="0" y="162245"/>
                </a:cxn>
                <a:cxn ang="0">
                  <a:pos x="0" y="159242"/>
                </a:cxn>
                <a:cxn ang="0">
                  <a:pos x="0" y="124947"/>
                </a:cxn>
                <a:cxn ang="0">
                  <a:pos x="0" y="121944"/>
                </a:cxn>
                <a:cxn ang="0">
                  <a:pos x="0" y="87649"/>
                </a:cxn>
                <a:cxn ang="0">
                  <a:pos x="0" y="84645"/>
                </a:cxn>
                <a:cxn ang="0">
                  <a:pos x="0" y="50350"/>
                </a:cxn>
                <a:cxn ang="0">
                  <a:pos x="0" y="47347"/>
                </a:cxn>
                <a:cxn ang="0">
                  <a:pos x="0" y="18584"/>
                </a:cxn>
                <a:cxn ang="0">
                  <a:pos x="22122" y="0"/>
                </a:cxn>
              </a:cxnLst>
              <a:rect l="txL" t="txT" r="txR" b="txB"/>
              <a:pathLst>
                <a:path w="914400" h="4653635">
                  <a:moveTo>
                    <a:pt x="457200" y="0"/>
                  </a:moveTo>
                  <a:lnTo>
                    <a:pt x="914400" y="273050"/>
                  </a:lnTo>
                  <a:lnTo>
                    <a:pt x="914400" y="695647"/>
                  </a:lnTo>
                  <a:lnTo>
                    <a:pt x="914400" y="739775"/>
                  </a:lnTo>
                  <a:lnTo>
                    <a:pt x="914400" y="1243657"/>
                  </a:lnTo>
                  <a:lnTo>
                    <a:pt x="914400" y="1287785"/>
                  </a:lnTo>
                  <a:lnTo>
                    <a:pt x="914400" y="1791667"/>
                  </a:lnTo>
                  <a:lnTo>
                    <a:pt x="914400" y="1835795"/>
                  </a:lnTo>
                  <a:lnTo>
                    <a:pt x="914400" y="2339677"/>
                  </a:lnTo>
                  <a:lnTo>
                    <a:pt x="914400" y="2383805"/>
                  </a:lnTo>
                  <a:lnTo>
                    <a:pt x="914400" y="2887687"/>
                  </a:lnTo>
                  <a:lnTo>
                    <a:pt x="914400" y="2931815"/>
                  </a:lnTo>
                  <a:lnTo>
                    <a:pt x="914400" y="3435697"/>
                  </a:lnTo>
                  <a:lnTo>
                    <a:pt x="914400" y="3479825"/>
                  </a:lnTo>
                  <a:lnTo>
                    <a:pt x="914400" y="3983710"/>
                  </a:lnTo>
                  <a:lnTo>
                    <a:pt x="914400" y="4027835"/>
                  </a:lnTo>
                  <a:lnTo>
                    <a:pt x="914400" y="4653635"/>
                  </a:lnTo>
                  <a:lnTo>
                    <a:pt x="457200" y="4529810"/>
                  </a:lnTo>
                  <a:lnTo>
                    <a:pt x="0" y="4653635"/>
                  </a:lnTo>
                  <a:lnTo>
                    <a:pt x="0" y="4027835"/>
                  </a:lnTo>
                  <a:lnTo>
                    <a:pt x="0" y="3983710"/>
                  </a:lnTo>
                  <a:lnTo>
                    <a:pt x="0" y="3479825"/>
                  </a:lnTo>
                  <a:lnTo>
                    <a:pt x="0" y="3435697"/>
                  </a:lnTo>
                  <a:lnTo>
                    <a:pt x="0" y="2931815"/>
                  </a:lnTo>
                  <a:lnTo>
                    <a:pt x="0" y="2887687"/>
                  </a:lnTo>
                  <a:lnTo>
                    <a:pt x="0" y="2383805"/>
                  </a:lnTo>
                  <a:lnTo>
                    <a:pt x="0" y="2339677"/>
                  </a:lnTo>
                  <a:lnTo>
                    <a:pt x="0" y="1835795"/>
                  </a:lnTo>
                  <a:lnTo>
                    <a:pt x="0" y="1791667"/>
                  </a:lnTo>
                  <a:lnTo>
                    <a:pt x="0" y="1287785"/>
                  </a:lnTo>
                  <a:lnTo>
                    <a:pt x="0" y="1243657"/>
                  </a:lnTo>
                  <a:lnTo>
                    <a:pt x="0" y="739775"/>
                  </a:lnTo>
                  <a:lnTo>
                    <a:pt x="0" y="695647"/>
                  </a:lnTo>
                  <a:lnTo>
                    <a:pt x="0" y="273050"/>
                  </a:lnTo>
                  <a:lnTo>
                    <a:pt x="457200" y="0"/>
                  </a:lnTo>
                  <a:close/>
                </a:path>
              </a:pathLst>
            </a:custGeom>
            <a:solidFill>
              <a:srgbClr val="4BACC6">
                <a:alpha val="100000"/>
              </a:srgbClr>
            </a:solidFill>
            <a:ln w="9525">
              <a:noFill/>
            </a:ln>
          </p:spPr>
          <p:txBody>
            <a:bodyPr/>
            <a:lstStyle/>
            <a:p>
              <a:endParaRPr lang="zh-CN" altLang="en-US"/>
            </a:p>
          </p:txBody>
        </p:sp>
        <p:sp>
          <p:nvSpPr>
            <p:cNvPr id="19497" name="TextBox 93"/>
            <p:cNvSpPr/>
            <p:nvPr/>
          </p:nvSpPr>
          <p:spPr>
            <a:xfrm>
              <a:off x="0" y="0"/>
              <a:ext cx="1300345" cy="25391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nvGrpSpPr>
          <p:cNvPr id="8235" name="组合 94"/>
          <p:cNvGrpSpPr/>
          <p:nvPr/>
        </p:nvGrpSpPr>
        <p:grpSpPr>
          <a:xfrm rot="208109">
            <a:off x="6235700" y="2708275"/>
            <a:ext cx="1311275" cy="254000"/>
            <a:chOff x="0" y="0"/>
            <a:chExt cx="1311638" cy="253916"/>
          </a:xfrm>
        </p:grpSpPr>
        <p:sp>
          <p:nvSpPr>
            <p:cNvPr id="19494" name="Freeform 29"/>
            <p:cNvSpPr/>
            <p:nvPr/>
          </p:nvSpPr>
          <p:spPr>
            <a:xfrm rot="-5400000">
              <a:off x="528585" y="-480075"/>
              <a:ext cx="201138" cy="1214068"/>
            </a:xfrm>
            <a:custGeom>
              <a:avLst/>
              <a:gdLst>
                <a:gd name="txL" fmla="*/ 0 w 914400"/>
                <a:gd name="txT" fmla="*/ 0 h 4653635"/>
                <a:gd name="txR" fmla="*/ 914400 w 914400"/>
                <a:gd name="txB" fmla="*/ 4653635 h 4653635"/>
              </a:gdLst>
              <a:ahLst/>
              <a:cxnLst>
                <a:cxn ang="0">
                  <a:pos x="22122" y="0"/>
                </a:cxn>
                <a:cxn ang="0">
                  <a:pos x="44244" y="18584"/>
                </a:cxn>
                <a:cxn ang="0">
                  <a:pos x="44244" y="47347"/>
                </a:cxn>
                <a:cxn ang="0">
                  <a:pos x="44244" y="50350"/>
                </a:cxn>
                <a:cxn ang="0">
                  <a:pos x="44244" y="84645"/>
                </a:cxn>
                <a:cxn ang="0">
                  <a:pos x="44244" y="87649"/>
                </a:cxn>
                <a:cxn ang="0">
                  <a:pos x="44244" y="121944"/>
                </a:cxn>
                <a:cxn ang="0">
                  <a:pos x="44244" y="124947"/>
                </a:cxn>
                <a:cxn ang="0">
                  <a:pos x="44244" y="159242"/>
                </a:cxn>
                <a:cxn ang="0">
                  <a:pos x="44244" y="162245"/>
                </a:cxn>
                <a:cxn ang="0">
                  <a:pos x="44244" y="196540"/>
                </a:cxn>
                <a:cxn ang="0">
                  <a:pos x="44244" y="199544"/>
                </a:cxn>
                <a:cxn ang="0">
                  <a:pos x="44244" y="233839"/>
                </a:cxn>
                <a:cxn ang="0">
                  <a:pos x="44244" y="236842"/>
                </a:cxn>
                <a:cxn ang="0">
                  <a:pos x="44244" y="271137"/>
                </a:cxn>
                <a:cxn ang="0">
                  <a:pos x="44244" y="274141"/>
                </a:cxn>
                <a:cxn ang="0">
                  <a:pos x="44244" y="316733"/>
                </a:cxn>
                <a:cxn ang="0">
                  <a:pos x="22122" y="308306"/>
                </a:cxn>
                <a:cxn ang="0">
                  <a:pos x="0" y="316733"/>
                </a:cxn>
                <a:cxn ang="0">
                  <a:pos x="0" y="274141"/>
                </a:cxn>
                <a:cxn ang="0">
                  <a:pos x="0" y="271137"/>
                </a:cxn>
                <a:cxn ang="0">
                  <a:pos x="0" y="236842"/>
                </a:cxn>
                <a:cxn ang="0">
                  <a:pos x="0" y="233839"/>
                </a:cxn>
                <a:cxn ang="0">
                  <a:pos x="0" y="199544"/>
                </a:cxn>
                <a:cxn ang="0">
                  <a:pos x="0" y="196540"/>
                </a:cxn>
                <a:cxn ang="0">
                  <a:pos x="0" y="162245"/>
                </a:cxn>
                <a:cxn ang="0">
                  <a:pos x="0" y="159242"/>
                </a:cxn>
                <a:cxn ang="0">
                  <a:pos x="0" y="124947"/>
                </a:cxn>
                <a:cxn ang="0">
                  <a:pos x="0" y="121944"/>
                </a:cxn>
                <a:cxn ang="0">
                  <a:pos x="0" y="87649"/>
                </a:cxn>
                <a:cxn ang="0">
                  <a:pos x="0" y="84645"/>
                </a:cxn>
                <a:cxn ang="0">
                  <a:pos x="0" y="50350"/>
                </a:cxn>
                <a:cxn ang="0">
                  <a:pos x="0" y="47347"/>
                </a:cxn>
                <a:cxn ang="0">
                  <a:pos x="0" y="18584"/>
                </a:cxn>
                <a:cxn ang="0">
                  <a:pos x="22122" y="0"/>
                </a:cxn>
              </a:cxnLst>
              <a:rect l="txL" t="txT" r="txR" b="txB"/>
              <a:pathLst>
                <a:path w="914400" h="4653635">
                  <a:moveTo>
                    <a:pt x="457200" y="0"/>
                  </a:moveTo>
                  <a:lnTo>
                    <a:pt x="914400" y="273050"/>
                  </a:lnTo>
                  <a:lnTo>
                    <a:pt x="914400" y="695647"/>
                  </a:lnTo>
                  <a:lnTo>
                    <a:pt x="914400" y="739775"/>
                  </a:lnTo>
                  <a:lnTo>
                    <a:pt x="914400" y="1243657"/>
                  </a:lnTo>
                  <a:lnTo>
                    <a:pt x="914400" y="1287785"/>
                  </a:lnTo>
                  <a:lnTo>
                    <a:pt x="914400" y="1791667"/>
                  </a:lnTo>
                  <a:lnTo>
                    <a:pt x="914400" y="1835795"/>
                  </a:lnTo>
                  <a:lnTo>
                    <a:pt x="914400" y="2339677"/>
                  </a:lnTo>
                  <a:lnTo>
                    <a:pt x="914400" y="2383805"/>
                  </a:lnTo>
                  <a:lnTo>
                    <a:pt x="914400" y="2887687"/>
                  </a:lnTo>
                  <a:lnTo>
                    <a:pt x="914400" y="2931815"/>
                  </a:lnTo>
                  <a:lnTo>
                    <a:pt x="914400" y="3435697"/>
                  </a:lnTo>
                  <a:lnTo>
                    <a:pt x="914400" y="3479825"/>
                  </a:lnTo>
                  <a:lnTo>
                    <a:pt x="914400" y="3983710"/>
                  </a:lnTo>
                  <a:lnTo>
                    <a:pt x="914400" y="4027835"/>
                  </a:lnTo>
                  <a:lnTo>
                    <a:pt x="914400" y="4653635"/>
                  </a:lnTo>
                  <a:lnTo>
                    <a:pt x="457200" y="4529810"/>
                  </a:lnTo>
                  <a:lnTo>
                    <a:pt x="0" y="4653635"/>
                  </a:lnTo>
                  <a:lnTo>
                    <a:pt x="0" y="4027835"/>
                  </a:lnTo>
                  <a:lnTo>
                    <a:pt x="0" y="3983710"/>
                  </a:lnTo>
                  <a:lnTo>
                    <a:pt x="0" y="3479825"/>
                  </a:lnTo>
                  <a:lnTo>
                    <a:pt x="0" y="3435697"/>
                  </a:lnTo>
                  <a:lnTo>
                    <a:pt x="0" y="2931815"/>
                  </a:lnTo>
                  <a:lnTo>
                    <a:pt x="0" y="2887687"/>
                  </a:lnTo>
                  <a:lnTo>
                    <a:pt x="0" y="2383805"/>
                  </a:lnTo>
                  <a:lnTo>
                    <a:pt x="0" y="2339677"/>
                  </a:lnTo>
                  <a:lnTo>
                    <a:pt x="0" y="1835795"/>
                  </a:lnTo>
                  <a:lnTo>
                    <a:pt x="0" y="1791667"/>
                  </a:lnTo>
                  <a:lnTo>
                    <a:pt x="0" y="1287785"/>
                  </a:lnTo>
                  <a:lnTo>
                    <a:pt x="0" y="1243657"/>
                  </a:lnTo>
                  <a:lnTo>
                    <a:pt x="0" y="739775"/>
                  </a:lnTo>
                  <a:lnTo>
                    <a:pt x="0" y="695647"/>
                  </a:lnTo>
                  <a:lnTo>
                    <a:pt x="0" y="273050"/>
                  </a:lnTo>
                  <a:lnTo>
                    <a:pt x="457200" y="0"/>
                  </a:lnTo>
                  <a:close/>
                </a:path>
              </a:pathLst>
            </a:custGeom>
            <a:solidFill>
              <a:srgbClr val="4BACC6">
                <a:alpha val="100000"/>
              </a:srgbClr>
            </a:solidFill>
            <a:ln w="9525">
              <a:noFill/>
            </a:ln>
          </p:spPr>
          <p:txBody>
            <a:bodyPr/>
            <a:lstStyle/>
            <a:p>
              <a:endParaRPr lang="zh-CN" altLang="en-US"/>
            </a:p>
          </p:txBody>
        </p:sp>
        <p:sp>
          <p:nvSpPr>
            <p:cNvPr id="19495" name="TextBox 96"/>
            <p:cNvSpPr/>
            <p:nvPr/>
          </p:nvSpPr>
          <p:spPr>
            <a:xfrm>
              <a:off x="0" y="0"/>
              <a:ext cx="1311638" cy="25391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nvGrpSpPr>
          <p:cNvPr id="8238" name="组合 97"/>
          <p:cNvGrpSpPr/>
          <p:nvPr/>
        </p:nvGrpSpPr>
        <p:grpSpPr>
          <a:xfrm rot="863181">
            <a:off x="6145213" y="3308350"/>
            <a:ext cx="1282700" cy="254000"/>
            <a:chOff x="0" y="0"/>
            <a:chExt cx="1283006" cy="253916"/>
          </a:xfrm>
        </p:grpSpPr>
        <p:sp>
          <p:nvSpPr>
            <p:cNvPr id="19492" name="Freeform 29"/>
            <p:cNvSpPr/>
            <p:nvPr/>
          </p:nvSpPr>
          <p:spPr>
            <a:xfrm rot="-5400000">
              <a:off x="528585" y="-480075"/>
              <a:ext cx="201138" cy="1214068"/>
            </a:xfrm>
            <a:custGeom>
              <a:avLst/>
              <a:gdLst>
                <a:gd name="txL" fmla="*/ 0 w 914400"/>
                <a:gd name="txT" fmla="*/ 0 h 4653635"/>
                <a:gd name="txR" fmla="*/ 914400 w 914400"/>
                <a:gd name="txB" fmla="*/ 4653635 h 4653635"/>
              </a:gdLst>
              <a:ahLst/>
              <a:cxnLst>
                <a:cxn ang="0">
                  <a:pos x="22122" y="0"/>
                </a:cxn>
                <a:cxn ang="0">
                  <a:pos x="44244" y="18584"/>
                </a:cxn>
                <a:cxn ang="0">
                  <a:pos x="44244" y="47347"/>
                </a:cxn>
                <a:cxn ang="0">
                  <a:pos x="44244" y="50350"/>
                </a:cxn>
                <a:cxn ang="0">
                  <a:pos x="44244" y="84645"/>
                </a:cxn>
                <a:cxn ang="0">
                  <a:pos x="44244" y="87649"/>
                </a:cxn>
                <a:cxn ang="0">
                  <a:pos x="44244" y="121944"/>
                </a:cxn>
                <a:cxn ang="0">
                  <a:pos x="44244" y="124947"/>
                </a:cxn>
                <a:cxn ang="0">
                  <a:pos x="44244" y="159242"/>
                </a:cxn>
                <a:cxn ang="0">
                  <a:pos x="44244" y="162245"/>
                </a:cxn>
                <a:cxn ang="0">
                  <a:pos x="44244" y="196540"/>
                </a:cxn>
                <a:cxn ang="0">
                  <a:pos x="44244" y="199544"/>
                </a:cxn>
                <a:cxn ang="0">
                  <a:pos x="44244" y="233839"/>
                </a:cxn>
                <a:cxn ang="0">
                  <a:pos x="44244" y="236842"/>
                </a:cxn>
                <a:cxn ang="0">
                  <a:pos x="44244" y="271137"/>
                </a:cxn>
                <a:cxn ang="0">
                  <a:pos x="44244" y="274141"/>
                </a:cxn>
                <a:cxn ang="0">
                  <a:pos x="44244" y="316733"/>
                </a:cxn>
                <a:cxn ang="0">
                  <a:pos x="22122" y="308306"/>
                </a:cxn>
                <a:cxn ang="0">
                  <a:pos x="0" y="316733"/>
                </a:cxn>
                <a:cxn ang="0">
                  <a:pos x="0" y="274141"/>
                </a:cxn>
                <a:cxn ang="0">
                  <a:pos x="0" y="271137"/>
                </a:cxn>
                <a:cxn ang="0">
                  <a:pos x="0" y="236842"/>
                </a:cxn>
                <a:cxn ang="0">
                  <a:pos x="0" y="233839"/>
                </a:cxn>
                <a:cxn ang="0">
                  <a:pos x="0" y="199544"/>
                </a:cxn>
                <a:cxn ang="0">
                  <a:pos x="0" y="196540"/>
                </a:cxn>
                <a:cxn ang="0">
                  <a:pos x="0" y="162245"/>
                </a:cxn>
                <a:cxn ang="0">
                  <a:pos x="0" y="159242"/>
                </a:cxn>
                <a:cxn ang="0">
                  <a:pos x="0" y="124947"/>
                </a:cxn>
                <a:cxn ang="0">
                  <a:pos x="0" y="121944"/>
                </a:cxn>
                <a:cxn ang="0">
                  <a:pos x="0" y="87649"/>
                </a:cxn>
                <a:cxn ang="0">
                  <a:pos x="0" y="84645"/>
                </a:cxn>
                <a:cxn ang="0">
                  <a:pos x="0" y="50350"/>
                </a:cxn>
                <a:cxn ang="0">
                  <a:pos x="0" y="47347"/>
                </a:cxn>
                <a:cxn ang="0">
                  <a:pos x="0" y="18584"/>
                </a:cxn>
                <a:cxn ang="0">
                  <a:pos x="22122" y="0"/>
                </a:cxn>
              </a:cxnLst>
              <a:rect l="txL" t="txT" r="txR" b="txB"/>
              <a:pathLst>
                <a:path w="914400" h="4653635">
                  <a:moveTo>
                    <a:pt x="457200" y="0"/>
                  </a:moveTo>
                  <a:lnTo>
                    <a:pt x="914400" y="273050"/>
                  </a:lnTo>
                  <a:lnTo>
                    <a:pt x="914400" y="695647"/>
                  </a:lnTo>
                  <a:lnTo>
                    <a:pt x="914400" y="739775"/>
                  </a:lnTo>
                  <a:lnTo>
                    <a:pt x="914400" y="1243657"/>
                  </a:lnTo>
                  <a:lnTo>
                    <a:pt x="914400" y="1287785"/>
                  </a:lnTo>
                  <a:lnTo>
                    <a:pt x="914400" y="1791667"/>
                  </a:lnTo>
                  <a:lnTo>
                    <a:pt x="914400" y="1835795"/>
                  </a:lnTo>
                  <a:lnTo>
                    <a:pt x="914400" y="2339677"/>
                  </a:lnTo>
                  <a:lnTo>
                    <a:pt x="914400" y="2383805"/>
                  </a:lnTo>
                  <a:lnTo>
                    <a:pt x="914400" y="2887687"/>
                  </a:lnTo>
                  <a:lnTo>
                    <a:pt x="914400" y="2931815"/>
                  </a:lnTo>
                  <a:lnTo>
                    <a:pt x="914400" y="3435697"/>
                  </a:lnTo>
                  <a:lnTo>
                    <a:pt x="914400" y="3479825"/>
                  </a:lnTo>
                  <a:lnTo>
                    <a:pt x="914400" y="3983710"/>
                  </a:lnTo>
                  <a:lnTo>
                    <a:pt x="914400" y="4027835"/>
                  </a:lnTo>
                  <a:lnTo>
                    <a:pt x="914400" y="4653635"/>
                  </a:lnTo>
                  <a:lnTo>
                    <a:pt x="457200" y="4529810"/>
                  </a:lnTo>
                  <a:lnTo>
                    <a:pt x="0" y="4653635"/>
                  </a:lnTo>
                  <a:lnTo>
                    <a:pt x="0" y="4027835"/>
                  </a:lnTo>
                  <a:lnTo>
                    <a:pt x="0" y="3983710"/>
                  </a:lnTo>
                  <a:lnTo>
                    <a:pt x="0" y="3479825"/>
                  </a:lnTo>
                  <a:lnTo>
                    <a:pt x="0" y="3435697"/>
                  </a:lnTo>
                  <a:lnTo>
                    <a:pt x="0" y="2931815"/>
                  </a:lnTo>
                  <a:lnTo>
                    <a:pt x="0" y="2887687"/>
                  </a:lnTo>
                  <a:lnTo>
                    <a:pt x="0" y="2383805"/>
                  </a:lnTo>
                  <a:lnTo>
                    <a:pt x="0" y="2339677"/>
                  </a:lnTo>
                  <a:lnTo>
                    <a:pt x="0" y="1835795"/>
                  </a:lnTo>
                  <a:lnTo>
                    <a:pt x="0" y="1791667"/>
                  </a:lnTo>
                  <a:lnTo>
                    <a:pt x="0" y="1287785"/>
                  </a:lnTo>
                  <a:lnTo>
                    <a:pt x="0" y="1243657"/>
                  </a:lnTo>
                  <a:lnTo>
                    <a:pt x="0" y="739775"/>
                  </a:lnTo>
                  <a:lnTo>
                    <a:pt x="0" y="695647"/>
                  </a:lnTo>
                  <a:lnTo>
                    <a:pt x="0" y="273050"/>
                  </a:lnTo>
                  <a:lnTo>
                    <a:pt x="457200" y="0"/>
                  </a:lnTo>
                  <a:close/>
                </a:path>
              </a:pathLst>
            </a:custGeom>
            <a:solidFill>
              <a:srgbClr val="4BACC6">
                <a:alpha val="100000"/>
              </a:srgbClr>
            </a:solidFill>
            <a:ln w="9525">
              <a:noFill/>
            </a:ln>
          </p:spPr>
          <p:txBody>
            <a:bodyPr/>
            <a:lstStyle/>
            <a:p>
              <a:endParaRPr lang="zh-CN" altLang="en-US"/>
            </a:p>
          </p:txBody>
        </p:sp>
        <p:sp>
          <p:nvSpPr>
            <p:cNvPr id="19493" name="TextBox 99"/>
            <p:cNvSpPr/>
            <p:nvPr/>
          </p:nvSpPr>
          <p:spPr>
            <a:xfrm>
              <a:off x="0" y="0"/>
              <a:ext cx="1283006" cy="25391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8241" name="TextBox 100"/>
          <p:cNvSpPr/>
          <p:nvPr/>
        </p:nvSpPr>
        <p:spPr>
          <a:xfrm>
            <a:off x="2736850" y="2139950"/>
            <a:ext cx="3671888" cy="7080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000" dirty="0">
                <a:solidFill>
                  <a:srgbClr val="3F3F3F"/>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a:t>
            </a:r>
            <a:endParaRPr lang="en-US" altLang="zh-CN" sz="2000" dirty="0">
              <a:solidFill>
                <a:srgbClr val="3F3F3F"/>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algn="ctr" eaLnBrk="1" hangingPunct="1">
              <a:spcBef>
                <a:spcPct val="0"/>
              </a:spcBef>
              <a:buNone/>
            </a:pPr>
            <a:r>
              <a:rPr lang="zh-CN" altLang="en-US" sz="2000" dirty="0">
                <a:solidFill>
                  <a:srgbClr val="3F3F3F"/>
                </a:solidFill>
                <a:latin typeface="时尚中黑简体" panose="01010104010101010101" pitchFamily="2" charset="-122"/>
                <a:ea typeface="时尚中黑简体" panose="01010104010101010101" pitchFamily="2" charset="-122"/>
                <a:sym typeface="时尚中黑简体" panose="01010104010101010101" pitchFamily="2" charset="-122"/>
              </a:rPr>
              <a:t>文本内容</a:t>
            </a:r>
            <a:endParaRPr lang="en-US" altLang="zh-CN" sz="2000" dirty="0">
              <a:solidFill>
                <a:srgbClr val="3F3F3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8242" name="TextBox 101"/>
          <p:cNvSpPr/>
          <p:nvPr/>
        </p:nvSpPr>
        <p:spPr>
          <a:xfrm>
            <a:off x="2843213" y="2759075"/>
            <a:ext cx="3459162"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400" dirty="0">
                <a:solidFill>
                  <a:srgbClr val="3F3F3F"/>
                </a:solidFill>
                <a:latin typeface="时尚中黑简体" panose="01010104010101010101" pitchFamily="2" charset="-122"/>
                <a:ea typeface="时尚中黑简体" panose="01010104010101010101" pitchFamily="2" charset="-122"/>
                <a:sym typeface="时尚中黑简体" panose="01010104010101010101" pitchFamily="2" charset="-122"/>
              </a:rPr>
              <a:t>黑米粥</a:t>
            </a:r>
          </a:p>
        </p:txBody>
      </p:sp>
      <p:grpSp>
        <p:nvGrpSpPr>
          <p:cNvPr id="8243" name="组合 102"/>
          <p:cNvGrpSpPr/>
          <p:nvPr/>
        </p:nvGrpSpPr>
        <p:grpSpPr>
          <a:xfrm rot="2357256" flipH="1">
            <a:off x="2165350" y="1047750"/>
            <a:ext cx="1303338" cy="254000"/>
            <a:chOff x="0" y="0"/>
            <a:chExt cx="1302709" cy="253916"/>
          </a:xfrm>
        </p:grpSpPr>
        <p:sp>
          <p:nvSpPr>
            <p:cNvPr id="19490" name="Freeform 29"/>
            <p:cNvSpPr/>
            <p:nvPr/>
          </p:nvSpPr>
          <p:spPr>
            <a:xfrm rot="-5400000">
              <a:off x="535148" y="-480076"/>
              <a:ext cx="201138" cy="1214068"/>
            </a:xfrm>
            <a:custGeom>
              <a:avLst/>
              <a:gdLst>
                <a:gd name="txL" fmla="*/ 0 w 914400"/>
                <a:gd name="txT" fmla="*/ 0 h 4653635"/>
                <a:gd name="txR" fmla="*/ 914400 w 914400"/>
                <a:gd name="txB" fmla="*/ 4653635 h 4653635"/>
              </a:gdLst>
              <a:ahLst/>
              <a:cxnLst>
                <a:cxn ang="0">
                  <a:pos x="22122" y="0"/>
                </a:cxn>
                <a:cxn ang="0">
                  <a:pos x="44244" y="18584"/>
                </a:cxn>
                <a:cxn ang="0">
                  <a:pos x="44244" y="47347"/>
                </a:cxn>
                <a:cxn ang="0">
                  <a:pos x="44244" y="50350"/>
                </a:cxn>
                <a:cxn ang="0">
                  <a:pos x="44244" y="84645"/>
                </a:cxn>
                <a:cxn ang="0">
                  <a:pos x="44244" y="87649"/>
                </a:cxn>
                <a:cxn ang="0">
                  <a:pos x="44244" y="121944"/>
                </a:cxn>
                <a:cxn ang="0">
                  <a:pos x="44244" y="124947"/>
                </a:cxn>
                <a:cxn ang="0">
                  <a:pos x="44244" y="159242"/>
                </a:cxn>
                <a:cxn ang="0">
                  <a:pos x="44244" y="162245"/>
                </a:cxn>
                <a:cxn ang="0">
                  <a:pos x="44244" y="196540"/>
                </a:cxn>
                <a:cxn ang="0">
                  <a:pos x="44244" y="199544"/>
                </a:cxn>
                <a:cxn ang="0">
                  <a:pos x="44244" y="233839"/>
                </a:cxn>
                <a:cxn ang="0">
                  <a:pos x="44244" y="236842"/>
                </a:cxn>
                <a:cxn ang="0">
                  <a:pos x="44244" y="271137"/>
                </a:cxn>
                <a:cxn ang="0">
                  <a:pos x="44244" y="274141"/>
                </a:cxn>
                <a:cxn ang="0">
                  <a:pos x="44244" y="316733"/>
                </a:cxn>
                <a:cxn ang="0">
                  <a:pos x="22122" y="308306"/>
                </a:cxn>
                <a:cxn ang="0">
                  <a:pos x="0" y="316733"/>
                </a:cxn>
                <a:cxn ang="0">
                  <a:pos x="0" y="274141"/>
                </a:cxn>
                <a:cxn ang="0">
                  <a:pos x="0" y="271137"/>
                </a:cxn>
                <a:cxn ang="0">
                  <a:pos x="0" y="236842"/>
                </a:cxn>
                <a:cxn ang="0">
                  <a:pos x="0" y="233839"/>
                </a:cxn>
                <a:cxn ang="0">
                  <a:pos x="0" y="199544"/>
                </a:cxn>
                <a:cxn ang="0">
                  <a:pos x="0" y="196540"/>
                </a:cxn>
                <a:cxn ang="0">
                  <a:pos x="0" y="162245"/>
                </a:cxn>
                <a:cxn ang="0">
                  <a:pos x="0" y="159242"/>
                </a:cxn>
                <a:cxn ang="0">
                  <a:pos x="0" y="124947"/>
                </a:cxn>
                <a:cxn ang="0">
                  <a:pos x="0" y="121944"/>
                </a:cxn>
                <a:cxn ang="0">
                  <a:pos x="0" y="87649"/>
                </a:cxn>
                <a:cxn ang="0">
                  <a:pos x="0" y="84645"/>
                </a:cxn>
                <a:cxn ang="0">
                  <a:pos x="0" y="50350"/>
                </a:cxn>
                <a:cxn ang="0">
                  <a:pos x="0" y="47347"/>
                </a:cxn>
                <a:cxn ang="0">
                  <a:pos x="0" y="18584"/>
                </a:cxn>
                <a:cxn ang="0">
                  <a:pos x="22122" y="0"/>
                </a:cxn>
              </a:cxnLst>
              <a:rect l="txL" t="txT" r="txR" b="txB"/>
              <a:pathLst>
                <a:path w="914400" h="4653635">
                  <a:moveTo>
                    <a:pt x="457200" y="0"/>
                  </a:moveTo>
                  <a:lnTo>
                    <a:pt x="914400" y="273050"/>
                  </a:lnTo>
                  <a:lnTo>
                    <a:pt x="914400" y="695647"/>
                  </a:lnTo>
                  <a:lnTo>
                    <a:pt x="914400" y="739775"/>
                  </a:lnTo>
                  <a:lnTo>
                    <a:pt x="914400" y="1243657"/>
                  </a:lnTo>
                  <a:lnTo>
                    <a:pt x="914400" y="1287785"/>
                  </a:lnTo>
                  <a:lnTo>
                    <a:pt x="914400" y="1791667"/>
                  </a:lnTo>
                  <a:lnTo>
                    <a:pt x="914400" y="1835795"/>
                  </a:lnTo>
                  <a:lnTo>
                    <a:pt x="914400" y="2339677"/>
                  </a:lnTo>
                  <a:lnTo>
                    <a:pt x="914400" y="2383805"/>
                  </a:lnTo>
                  <a:lnTo>
                    <a:pt x="914400" y="2887687"/>
                  </a:lnTo>
                  <a:lnTo>
                    <a:pt x="914400" y="2931815"/>
                  </a:lnTo>
                  <a:lnTo>
                    <a:pt x="914400" y="3435697"/>
                  </a:lnTo>
                  <a:lnTo>
                    <a:pt x="914400" y="3479825"/>
                  </a:lnTo>
                  <a:lnTo>
                    <a:pt x="914400" y="3983710"/>
                  </a:lnTo>
                  <a:lnTo>
                    <a:pt x="914400" y="4027835"/>
                  </a:lnTo>
                  <a:lnTo>
                    <a:pt x="914400" y="4653635"/>
                  </a:lnTo>
                  <a:lnTo>
                    <a:pt x="457200" y="4529810"/>
                  </a:lnTo>
                  <a:lnTo>
                    <a:pt x="0" y="4653635"/>
                  </a:lnTo>
                  <a:lnTo>
                    <a:pt x="0" y="4027835"/>
                  </a:lnTo>
                  <a:lnTo>
                    <a:pt x="0" y="3983710"/>
                  </a:lnTo>
                  <a:lnTo>
                    <a:pt x="0" y="3479825"/>
                  </a:lnTo>
                  <a:lnTo>
                    <a:pt x="0" y="3435697"/>
                  </a:lnTo>
                  <a:lnTo>
                    <a:pt x="0" y="2931815"/>
                  </a:lnTo>
                  <a:lnTo>
                    <a:pt x="0" y="2887687"/>
                  </a:lnTo>
                  <a:lnTo>
                    <a:pt x="0" y="2383805"/>
                  </a:lnTo>
                  <a:lnTo>
                    <a:pt x="0" y="2339677"/>
                  </a:lnTo>
                  <a:lnTo>
                    <a:pt x="0" y="1835795"/>
                  </a:lnTo>
                  <a:lnTo>
                    <a:pt x="0" y="1791667"/>
                  </a:lnTo>
                  <a:lnTo>
                    <a:pt x="0" y="1287785"/>
                  </a:lnTo>
                  <a:lnTo>
                    <a:pt x="0" y="1243657"/>
                  </a:lnTo>
                  <a:lnTo>
                    <a:pt x="0" y="739775"/>
                  </a:lnTo>
                  <a:lnTo>
                    <a:pt x="0" y="695647"/>
                  </a:lnTo>
                  <a:lnTo>
                    <a:pt x="0" y="273050"/>
                  </a:lnTo>
                  <a:lnTo>
                    <a:pt x="457200" y="0"/>
                  </a:lnTo>
                  <a:close/>
                </a:path>
              </a:pathLst>
            </a:custGeom>
            <a:solidFill>
              <a:srgbClr val="4BACC6">
                <a:alpha val="100000"/>
              </a:srgbClr>
            </a:solidFill>
            <a:ln w="9525">
              <a:noFill/>
            </a:ln>
          </p:spPr>
          <p:txBody>
            <a:bodyPr/>
            <a:lstStyle/>
            <a:p>
              <a:endParaRPr lang="zh-CN" altLang="en-US"/>
            </a:p>
          </p:txBody>
        </p:sp>
        <p:sp>
          <p:nvSpPr>
            <p:cNvPr id="19491" name="TextBox 104"/>
            <p:cNvSpPr/>
            <p:nvPr/>
          </p:nvSpPr>
          <p:spPr>
            <a:xfrm>
              <a:off x="0" y="0"/>
              <a:ext cx="1302709" cy="25391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nvGrpSpPr>
          <p:cNvPr id="8246" name="组合 105"/>
          <p:cNvGrpSpPr/>
          <p:nvPr/>
        </p:nvGrpSpPr>
        <p:grpSpPr>
          <a:xfrm rot="2732399" flipH="1">
            <a:off x="2379663" y="893763"/>
            <a:ext cx="1374775" cy="254000"/>
            <a:chOff x="0" y="0"/>
            <a:chExt cx="1374575" cy="253916"/>
          </a:xfrm>
        </p:grpSpPr>
        <p:sp>
          <p:nvSpPr>
            <p:cNvPr id="19488" name="Freeform 29"/>
            <p:cNvSpPr/>
            <p:nvPr/>
          </p:nvSpPr>
          <p:spPr>
            <a:xfrm rot="-5400000">
              <a:off x="607016" y="-480076"/>
              <a:ext cx="201138" cy="1214068"/>
            </a:xfrm>
            <a:custGeom>
              <a:avLst/>
              <a:gdLst>
                <a:gd name="txL" fmla="*/ 0 w 914400"/>
                <a:gd name="txT" fmla="*/ 0 h 4653635"/>
                <a:gd name="txR" fmla="*/ 914400 w 914400"/>
                <a:gd name="txB" fmla="*/ 4653635 h 4653635"/>
              </a:gdLst>
              <a:ahLst/>
              <a:cxnLst>
                <a:cxn ang="0">
                  <a:pos x="22122" y="0"/>
                </a:cxn>
                <a:cxn ang="0">
                  <a:pos x="44244" y="18584"/>
                </a:cxn>
                <a:cxn ang="0">
                  <a:pos x="44244" y="47347"/>
                </a:cxn>
                <a:cxn ang="0">
                  <a:pos x="44244" y="50350"/>
                </a:cxn>
                <a:cxn ang="0">
                  <a:pos x="44244" y="84645"/>
                </a:cxn>
                <a:cxn ang="0">
                  <a:pos x="44244" y="87649"/>
                </a:cxn>
                <a:cxn ang="0">
                  <a:pos x="44244" y="121944"/>
                </a:cxn>
                <a:cxn ang="0">
                  <a:pos x="44244" y="124947"/>
                </a:cxn>
                <a:cxn ang="0">
                  <a:pos x="44244" y="159242"/>
                </a:cxn>
                <a:cxn ang="0">
                  <a:pos x="44244" y="162245"/>
                </a:cxn>
                <a:cxn ang="0">
                  <a:pos x="44244" y="196540"/>
                </a:cxn>
                <a:cxn ang="0">
                  <a:pos x="44244" y="199544"/>
                </a:cxn>
                <a:cxn ang="0">
                  <a:pos x="44244" y="233839"/>
                </a:cxn>
                <a:cxn ang="0">
                  <a:pos x="44244" y="236842"/>
                </a:cxn>
                <a:cxn ang="0">
                  <a:pos x="44244" y="271137"/>
                </a:cxn>
                <a:cxn ang="0">
                  <a:pos x="44244" y="274141"/>
                </a:cxn>
                <a:cxn ang="0">
                  <a:pos x="44244" y="316733"/>
                </a:cxn>
                <a:cxn ang="0">
                  <a:pos x="22122" y="308306"/>
                </a:cxn>
                <a:cxn ang="0">
                  <a:pos x="0" y="316733"/>
                </a:cxn>
                <a:cxn ang="0">
                  <a:pos x="0" y="274141"/>
                </a:cxn>
                <a:cxn ang="0">
                  <a:pos x="0" y="271137"/>
                </a:cxn>
                <a:cxn ang="0">
                  <a:pos x="0" y="236842"/>
                </a:cxn>
                <a:cxn ang="0">
                  <a:pos x="0" y="233839"/>
                </a:cxn>
                <a:cxn ang="0">
                  <a:pos x="0" y="199544"/>
                </a:cxn>
                <a:cxn ang="0">
                  <a:pos x="0" y="196540"/>
                </a:cxn>
                <a:cxn ang="0">
                  <a:pos x="0" y="162245"/>
                </a:cxn>
                <a:cxn ang="0">
                  <a:pos x="0" y="159242"/>
                </a:cxn>
                <a:cxn ang="0">
                  <a:pos x="0" y="124947"/>
                </a:cxn>
                <a:cxn ang="0">
                  <a:pos x="0" y="121944"/>
                </a:cxn>
                <a:cxn ang="0">
                  <a:pos x="0" y="87649"/>
                </a:cxn>
                <a:cxn ang="0">
                  <a:pos x="0" y="84645"/>
                </a:cxn>
                <a:cxn ang="0">
                  <a:pos x="0" y="50350"/>
                </a:cxn>
                <a:cxn ang="0">
                  <a:pos x="0" y="47347"/>
                </a:cxn>
                <a:cxn ang="0">
                  <a:pos x="0" y="18584"/>
                </a:cxn>
                <a:cxn ang="0">
                  <a:pos x="22122" y="0"/>
                </a:cxn>
              </a:cxnLst>
              <a:rect l="txL" t="txT" r="txR" b="txB"/>
              <a:pathLst>
                <a:path w="914400" h="4653635">
                  <a:moveTo>
                    <a:pt x="457200" y="0"/>
                  </a:moveTo>
                  <a:lnTo>
                    <a:pt x="914400" y="273050"/>
                  </a:lnTo>
                  <a:lnTo>
                    <a:pt x="914400" y="695647"/>
                  </a:lnTo>
                  <a:lnTo>
                    <a:pt x="914400" y="739775"/>
                  </a:lnTo>
                  <a:lnTo>
                    <a:pt x="914400" y="1243657"/>
                  </a:lnTo>
                  <a:lnTo>
                    <a:pt x="914400" y="1287785"/>
                  </a:lnTo>
                  <a:lnTo>
                    <a:pt x="914400" y="1791667"/>
                  </a:lnTo>
                  <a:lnTo>
                    <a:pt x="914400" y="1835795"/>
                  </a:lnTo>
                  <a:lnTo>
                    <a:pt x="914400" y="2339677"/>
                  </a:lnTo>
                  <a:lnTo>
                    <a:pt x="914400" y="2383805"/>
                  </a:lnTo>
                  <a:lnTo>
                    <a:pt x="914400" y="2887687"/>
                  </a:lnTo>
                  <a:lnTo>
                    <a:pt x="914400" y="2931815"/>
                  </a:lnTo>
                  <a:lnTo>
                    <a:pt x="914400" y="3435697"/>
                  </a:lnTo>
                  <a:lnTo>
                    <a:pt x="914400" y="3479825"/>
                  </a:lnTo>
                  <a:lnTo>
                    <a:pt x="914400" y="3983710"/>
                  </a:lnTo>
                  <a:lnTo>
                    <a:pt x="914400" y="4027835"/>
                  </a:lnTo>
                  <a:lnTo>
                    <a:pt x="914400" y="4653635"/>
                  </a:lnTo>
                  <a:lnTo>
                    <a:pt x="457200" y="4529810"/>
                  </a:lnTo>
                  <a:lnTo>
                    <a:pt x="0" y="4653635"/>
                  </a:lnTo>
                  <a:lnTo>
                    <a:pt x="0" y="4027835"/>
                  </a:lnTo>
                  <a:lnTo>
                    <a:pt x="0" y="3983710"/>
                  </a:lnTo>
                  <a:lnTo>
                    <a:pt x="0" y="3479825"/>
                  </a:lnTo>
                  <a:lnTo>
                    <a:pt x="0" y="3435697"/>
                  </a:lnTo>
                  <a:lnTo>
                    <a:pt x="0" y="2931815"/>
                  </a:lnTo>
                  <a:lnTo>
                    <a:pt x="0" y="2887687"/>
                  </a:lnTo>
                  <a:lnTo>
                    <a:pt x="0" y="2383805"/>
                  </a:lnTo>
                  <a:lnTo>
                    <a:pt x="0" y="2339677"/>
                  </a:lnTo>
                  <a:lnTo>
                    <a:pt x="0" y="1835795"/>
                  </a:lnTo>
                  <a:lnTo>
                    <a:pt x="0" y="1791667"/>
                  </a:lnTo>
                  <a:lnTo>
                    <a:pt x="0" y="1287785"/>
                  </a:lnTo>
                  <a:lnTo>
                    <a:pt x="0" y="1243657"/>
                  </a:lnTo>
                  <a:lnTo>
                    <a:pt x="0" y="739775"/>
                  </a:lnTo>
                  <a:lnTo>
                    <a:pt x="0" y="695647"/>
                  </a:lnTo>
                  <a:lnTo>
                    <a:pt x="0" y="273050"/>
                  </a:lnTo>
                  <a:lnTo>
                    <a:pt x="457200" y="0"/>
                  </a:lnTo>
                  <a:close/>
                </a:path>
              </a:pathLst>
            </a:custGeom>
            <a:solidFill>
              <a:srgbClr val="4BACC6">
                <a:alpha val="100000"/>
              </a:srgbClr>
            </a:solidFill>
            <a:ln w="9525">
              <a:noFill/>
            </a:ln>
          </p:spPr>
          <p:txBody>
            <a:bodyPr/>
            <a:lstStyle/>
            <a:p>
              <a:endParaRPr lang="zh-CN" altLang="en-US"/>
            </a:p>
          </p:txBody>
        </p:sp>
        <p:sp>
          <p:nvSpPr>
            <p:cNvPr id="19489" name="TextBox 107"/>
            <p:cNvSpPr/>
            <p:nvPr/>
          </p:nvSpPr>
          <p:spPr>
            <a:xfrm>
              <a:off x="0" y="0"/>
              <a:ext cx="1374575" cy="25391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nvGrpSpPr>
          <p:cNvPr id="8249" name="组合 108"/>
          <p:cNvGrpSpPr/>
          <p:nvPr/>
        </p:nvGrpSpPr>
        <p:grpSpPr>
          <a:xfrm rot="-1616104">
            <a:off x="5880100" y="1312863"/>
            <a:ext cx="1304925" cy="254000"/>
            <a:chOff x="0" y="0"/>
            <a:chExt cx="1304762" cy="253916"/>
          </a:xfrm>
        </p:grpSpPr>
        <p:sp>
          <p:nvSpPr>
            <p:cNvPr id="19486" name="Freeform 29"/>
            <p:cNvSpPr/>
            <p:nvPr/>
          </p:nvSpPr>
          <p:spPr>
            <a:xfrm rot="-5400000">
              <a:off x="528586" y="-480074"/>
              <a:ext cx="201138" cy="1214068"/>
            </a:xfrm>
            <a:custGeom>
              <a:avLst/>
              <a:gdLst>
                <a:gd name="txL" fmla="*/ 0 w 914400"/>
                <a:gd name="txT" fmla="*/ 0 h 4653635"/>
                <a:gd name="txR" fmla="*/ 914400 w 914400"/>
                <a:gd name="txB" fmla="*/ 4653635 h 4653635"/>
              </a:gdLst>
              <a:ahLst/>
              <a:cxnLst>
                <a:cxn ang="0">
                  <a:pos x="22122" y="0"/>
                </a:cxn>
                <a:cxn ang="0">
                  <a:pos x="44244" y="18584"/>
                </a:cxn>
                <a:cxn ang="0">
                  <a:pos x="44244" y="47347"/>
                </a:cxn>
                <a:cxn ang="0">
                  <a:pos x="44244" y="50350"/>
                </a:cxn>
                <a:cxn ang="0">
                  <a:pos x="44244" y="84645"/>
                </a:cxn>
                <a:cxn ang="0">
                  <a:pos x="44244" y="87649"/>
                </a:cxn>
                <a:cxn ang="0">
                  <a:pos x="44244" y="121944"/>
                </a:cxn>
                <a:cxn ang="0">
                  <a:pos x="44244" y="124947"/>
                </a:cxn>
                <a:cxn ang="0">
                  <a:pos x="44244" y="159242"/>
                </a:cxn>
                <a:cxn ang="0">
                  <a:pos x="44244" y="162245"/>
                </a:cxn>
                <a:cxn ang="0">
                  <a:pos x="44244" y="196540"/>
                </a:cxn>
                <a:cxn ang="0">
                  <a:pos x="44244" y="199544"/>
                </a:cxn>
                <a:cxn ang="0">
                  <a:pos x="44244" y="233839"/>
                </a:cxn>
                <a:cxn ang="0">
                  <a:pos x="44244" y="236842"/>
                </a:cxn>
                <a:cxn ang="0">
                  <a:pos x="44244" y="271137"/>
                </a:cxn>
                <a:cxn ang="0">
                  <a:pos x="44244" y="274141"/>
                </a:cxn>
                <a:cxn ang="0">
                  <a:pos x="44244" y="316733"/>
                </a:cxn>
                <a:cxn ang="0">
                  <a:pos x="22122" y="308306"/>
                </a:cxn>
                <a:cxn ang="0">
                  <a:pos x="0" y="316733"/>
                </a:cxn>
                <a:cxn ang="0">
                  <a:pos x="0" y="274141"/>
                </a:cxn>
                <a:cxn ang="0">
                  <a:pos x="0" y="271137"/>
                </a:cxn>
                <a:cxn ang="0">
                  <a:pos x="0" y="236842"/>
                </a:cxn>
                <a:cxn ang="0">
                  <a:pos x="0" y="233839"/>
                </a:cxn>
                <a:cxn ang="0">
                  <a:pos x="0" y="199544"/>
                </a:cxn>
                <a:cxn ang="0">
                  <a:pos x="0" y="196540"/>
                </a:cxn>
                <a:cxn ang="0">
                  <a:pos x="0" y="162245"/>
                </a:cxn>
                <a:cxn ang="0">
                  <a:pos x="0" y="159242"/>
                </a:cxn>
                <a:cxn ang="0">
                  <a:pos x="0" y="124947"/>
                </a:cxn>
                <a:cxn ang="0">
                  <a:pos x="0" y="121944"/>
                </a:cxn>
                <a:cxn ang="0">
                  <a:pos x="0" y="87649"/>
                </a:cxn>
                <a:cxn ang="0">
                  <a:pos x="0" y="84645"/>
                </a:cxn>
                <a:cxn ang="0">
                  <a:pos x="0" y="50350"/>
                </a:cxn>
                <a:cxn ang="0">
                  <a:pos x="0" y="47347"/>
                </a:cxn>
                <a:cxn ang="0">
                  <a:pos x="0" y="18584"/>
                </a:cxn>
                <a:cxn ang="0">
                  <a:pos x="22122" y="0"/>
                </a:cxn>
              </a:cxnLst>
              <a:rect l="txL" t="txT" r="txR" b="txB"/>
              <a:pathLst>
                <a:path w="914400" h="4653635">
                  <a:moveTo>
                    <a:pt x="457200" y="0"/>
                  </a:moveTo>
                  <a:lnTo>
                    <a:pt x="914400" y="273050"/>
                  </a:lnTo>
                  <a:lnTo>
                    <a:pt x="914400" y="695647"/>
                  </a:lnTo>
                  <a:lnTo>
                    <a:pt x="914400" y="739775"/>
                  </a:lnTo>
                  <a:lnTo>
                    <a:pt x="914400" y="1243657"/>
                  </a:lnTo>
                  <a:lnTo>
                    <a:pt x="914400" y="1287785"/>
                  </a:lnTo>
                  <a:lnTo>
                    <a:pt x="914400" y="1791667"/>
                  </a:lnTo>
                  <a:lnTo>
                    <a:pt x="914400" y="1835795"/>
                  </a:lnTo>
                  <a:lnTo>
                    <a:pt x="914400" y="2339677"/>
                  </a:lnTo>
                  <a:lnTo>
                    <a:pt x="914400" y="2383805"/>
                  </a:lnTo>
                  <a:lnTo>
                    <a:pt x="914400" y="2887687"/>
                  </a:lnTo>
                  <a:lnTo>
                    <a:pt x="914400" y="2931815"/>
                  </a:lnTo>
                  <a:lnTo>
                    <a:pt x="914400" y="3435697"/>
                  </a:lnTo>
                  <a:lnTo>
                    <a:pt x="914400" y="3479825"/>
                  </a:lnTo>
                  <a:lnTo>
                    <a:pt x="914400" y="3983710"/>
                  </a:lnTo>
                  <a:lnTo>
                    <a:pt x="914400" y="4027835"/>
                  </a:lnTo>
                  <a:lnTo>
                    <a:pt x="914400" y="4653635"/>
                  </a:lnTo>
                  <a:lnTo>
                    <a:pt x="457200" y="4529810"/>
                  </a:lnTo>
                  <a:lnTo>
                    <a:pt x="0" y="4653635"/>
                  </a:lnTo>
                  <a:lnTo>
                    <a:pt x="0" y="4027835"/>
                  </a:lnTo>
                  <a:lnTo>
                    <a:pt x="0" y="3983710"/>
                  </a:lnTo>
                  <a:lnTo>
                    <a:pt x="0" y="3479825"/>
                  </a:lnTo>
                  <a:lnTo>
                    <a:pt x="0" y="3435697"/>
                  </a:lnTo>
                  <a:lnTo>
                    <a:pt x="0" y="2931815"/>
                  </a:lnTo>
                  <a:lnTo>
                    <a:pt x="0" y="2887687"/>
                  </a:lnTo>
                  <a:lnTo>
                    <a:pt x="0" y="2383805"/>
                  </a:lnTo>
                  <a:lnTo>
                    <a:pt x="0" y="2339677"/>
                  </a:lnTo>
                  <a:lnTo>
                    <a:pt x="0" y="1835795"/>
                  </a:lnTo>
                  <a:lnTo>
                    <a:pt x="0" y="1791667"/>
                  </a:lnTo>
                  <a:lnTo>
                    <a:pt x="0" y="1287785"/>
                  </a:lnTo>
                  <a:lnTo>
                    <a:pt x="0" y="1243657"/>
                  </a:lnTo>
                  <a:lnTo>
                    <a:pt x="0" y="739775"/>
                  </a:lnTo>
                  <a:lnTo>
                    <a:pt x="0" y="695647"/>
                  </a:lnTo>
                  <a:lnTo>
                    <a:pt x="0" y="273050"/>
                  </a:lnTo>
                  <a:lnTo>
                    <a:pt x="457200" y="0"/>
                  </a:lnTo>
                  <a:close/>
                </a:path>
              </a:pathLst>
            </a:custGeom>
            <a:solidFill>
              <a:srgbClr val="4BACC6">
                <a:alpha val="100000"/>
              </a:srgbClr>
            </a:solidFill>
            <a:ln w="9525">
              <a:noFill/>
            </a:ln>
          </p:spPr>
          <p:txBody>
            <a:bodyPr/>
            <a:lstStyle/>
            <a:p>
              <a:endParaRPr lang="zh-CN" altLang="en-US"/>
            </a:p>
          </p:txBody>
        </p:sp>
        <p:sp>
          <p:nvSpPr>
            <p:cNvPr id="19487" name="TextBox 110"/>
            <p:cNvSpPr/>
            <p:nvPr/>
          </p:nvSpPr>
          <p:spPr>
            <a:xfrm>
              <a:off x="0" y="0"/>
              <a:ext cx="1304762" cy="25391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pic>
        <p:nvPicPr>
          <p:cNvPr id="8252" name="Picture 223"/>
          <p:cNvPicPr>
            <a:picLocks noChangeAspect="1"/>
          </p:cNvPicPr>
          <p:nvPr/>
        </p:nvPicPr>
        <p:blipFill>
          <a:blip r:embed="rId3"/>
          <a:stretch>
            <a:fillRect/>
          </a:stretch>
        </p:blipFill>
        <p:spPr>
          <a:xfrm>
            <a:off x="6145213" y="4179888"/>
            <a:ext cx="690562" cy="736600"/>
          </a:xfrm>
          <a:prstGeom prst="rect">
            <a:avLst/>
          </a:prstGeom>
          <a:noFill/>
          <a:ln w="9525">
            <a:noFill/>
          </a:ln>
        </p:spPr>
      </p:pic>
      <p:grpSp>
        <p:nvGrpSpPr>
          <p:cNvPr id="8253" name="组合 112"/>
          <p:cNvGrpSpPr/>
          <p:nvPr/>
        </p:nvGrpSpPr>
        <p:grpSpPr>
          <a:xfrm>
            <a:off x="7027863" y="4124325"/>
            <a:ext cx="928687" cy="847725"/>
            <a:chOff x="0" y="0"/>
            <a:chExt cx="965200" cy="847726"/>
          </a:xfrm>
        </p:grpSpPr>
        <p:sp>
          <p:nvSpPr>
            <p:cNvPr id="19479" name="Freeform 165"/>
            <p:cNvSpPr/>
            <p:nvPr/>
          </p:nvSpPr>
          <p:spPr>
            <a:xfrm>
              <a:off x="0" y="90488"/>
              <a:ext cx="960438" cy="757238"/>
            </a:xfrm>
            <a:custGeom>
              <a:avLst/>
              <a:gdLst>
                <a:gd name="txL" fmla="*/ 0 w 390"/>
                <a:gd name="txT" fmla="*/ 0 h 307"/>
                <a:gd name="txR" fmla="*/ 390 w 390"/>
                <a:gd name="txB" fmla="*/ 307 h 307"/>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90" h="307">
                  <a:moveTo>
                    <a:pt x="86" y="0"/>
                  </a:moveTo>
                  <a:cubicBezTo>
                    <a:pt x="81" y="0"/>
                    <a:pt x="76" y="2"/>
                    <a:pt x="74" y="7"/>
                  </a:cubicBezTo>
                  <a:cubicBezTo>
                    <a:pt x="63" y="25"/>
                    <a:pt x="52" y="44"/>
                    <a:pt x="41" y="62"/>
                  </a:cubicBezTo>
                  <a:cubicBezTo>
                    <a:pt x="39" y="65"/>
                    <a:pt x="38" y="68"/>
                    <a:pt x="36" y="71"/>
                  </a:cubicBezTo>
                  <a:cubicBezTo>
                    <a:pt x="25" y="89"/>
                    <a:pt x="14" y="108"/>
                    <a:pt x="3" y="127"/>
                  </a:cubicBezTo>
                  <a:cubicBezTo>
                    <a:pt x="0" y="132"/>
                    <a:pt x="2" y="140"/>
                    <a:pt x="8" y="145"/>
                  </a:cubicBezTo>
                  <a:cubicBezTo>
                    <a:pt x="8" y="146"/>
                    <a:pt x="12" y="149"/>
                    <a:pt x="19" y="153"/>
                  </a:cubicBezTo>
                  <a:cubicBezTo>
                    <a:pt x="30" y="160"/>
                    <a:pt x="49" y="169"/>
                    <a:pt x="75" y="174"/>
                  </a:cubicBezTo>
                  <a:cubicBezTo>
                    <a:pt x="99" y="179"/>
                    <a:pt x="117" y="180"/>
                    <a:pt x="130" y="180"/>
                  </a:cubicBezTo>
                  <a:cubicBezTo>
                    <a:pt x="135" y="180"/>
                    <a:pt x="139" y="180"/>
                    <a:pt x="142" y="180"/>
                  </a:cubicBezTo>
                  <a:cubicBezTo>
                    <a:pt x="163" y="191"/>
                    <a:pt x="183" y="202"/>
                    <a:pt x="204" y="213"/>
                  </a:cubicBezTo>
                  <a:cubicBezTo>
                    <a:pt x="209" y="221"/>
                    <a:pt x="222" y="241"/>
                    <a:pt x="247" y="266"/>
                  </a:cubicBezTo>
                  <a:cubicBezTo>
                    <a:pt x="266" y="285"/>
                    <a:pt x="284" y="296"/>
                    <a:pt x="296" y="302"/>
                  </a:cubicBezTo>
                  <a:cubicBezTo>
                    <a:pt x="303" y="305"/>
                    <a:pt x="308" y="306"/>
                    <a:pt x="309" y="307"/>
                  </a:cubicBezTo>
                  <a:cubicBezTo>
                    <a:pt x="310" y="307"/>
                    <a:pt x="312" y="307"/>
                    <a:pt x="313" y="307"/>
                  </a:cubicBezTo>
                  <a:cubicBezTo>
                    <a:pt x="319" y="307"/>
                    <a:pt x="324" y="304"/>
                    <a:pt x="327" y="298"/>
                  </a:cubicBezTo>
                  <a:cubicBezTo>
                    <a:pt x="336" y="276"/>
                    <a:pt x="346" y="254"/>
                    <a:pt x="355" y="233"/>
                  </a:cubicBezTo>
                  <a:cubicBezTo>
                    <a:pt x="356" y="229"/>
                    <a:pt x="358" y="226"/>
                    <a:pt x="359" y="223"/>
                  </a:cubicBezTo>
                  <a:cubicBezTo>
                    <a:pt x="369" y="201"/>
                    <a:pt x="378" y="179"/>
                    <a:pt x="387" y="157"/>
                  </a:cubicBezTo>
                  <a:cubicBezTo>
                    <a:pt x="390" y="150"/>
                    <a:pt x="388" y="142"/>
                    <a:pt x="382" y="138"/>
                  </a:cubicBezTo>
                  <a:cubicBezTo>
                    <a:pt x="381" y="138"/>
                    <a:pt x="377" y="136"/>
                    <a:pt x="370" y="133"/>
                  </a:cubicBezTo>
                  <a:cubicBezTo>
                    <a:pt x="359" y="128"/>
                    <a:pt x="340" y="122"/>
                    <a:pt x="315" y="121"/>
                  </a:cubicBezTo>
                  <a:cubicBezTo>
                    <a:pt x="305" y="120"/>
                    <a:pt x="296" y="120"/>
                    <a:pt x="288" y="120"/>
                  </a:cubicBezTo>
                  <a:cubicBezTo>
                    <a:pt x="269" y="120"/>
                    <a:pt x="255" y="121"/>
                    <a:pt x="248" y="122"/>
                  </a:cubicBezTo>
                  <a:cubicBezTo>
                    <a:pt x="228" y="113"/>
                    <a:pt x="208" y="103"/>
                    <a:pt x="187" y="93"/>
                  </a:cubicBezTo>
                  <a:cubicBezTo>
                    <a:pt x="182" y="84"/>
                    <a:pt x="170" y="65"/>
                    <a:pt x="148" y="41"/>
                  </a:cubicBezTo>
                  <a:cubicBezTo>
                    <a:pt x="131" y="23"/>
                    <a:pt x="114" y="12"/>
                    <a:pt x="103" y="6"/>
                  </a:cubicBezTo>
                  <a:cubicBezTo>
                    <a:pt x="97" y="3"/>
                    <a:pt x="93" y="1"/>
                    <a:pt x="92" y="1"/>
                  </a:cubicBezTo>
                  <a:cubicBezTo>
                    <a:pt x="90" y="0"/>
                    <a:pt x="88" y="0"/>
                    <a:pt x="86" y="0"/>
                  </a:cubicBezTo>
                </a:path>
              </a:pathLst>
            </a:custGeom>
            <a:solidFill>
              <a:srgbClr val="999999">
                <a:alpha val="100000"/>
              </a:srgbClr>
            </a:solidFill>
            <a:ln w="9525">
              <a:noFill/>
            </a:ln>
          </p:spPr>
          <p:txBody>
            <a:bodyPr/>
            <a:lstStyle/>
            <a:p>
              <a:endParaRPr lang="zh-CN" altLang="en-US"/>
            </a:p>
          </p:txBody>
        </p:sp>
        <p:sp>
          <p:nvSpPr>
            <p:cNvPr id="19480" name="Freeform 166"/>
            <p:cNvSpPr/>
            <p:nvPr/>
          </p:nvSpPr>
          <p:spPr>
            <a:xfrm>
              <a:off x="26987" y="0"/>
              <a:ext cx="938213" cy="754063"/>
            </a:xfrm>
            <a:custGeom>
              <a:avLst/>
              <a:gdLst>
                <a:gd name="txL" fmla="*/ 0 w 381"/>
                <a:gd name="txT" fmla="*/ 0 h 306"/>
                <a:gd name="txR" fmla="*/ 381 w 381"/>
                <a:gd name="txB" fmla="*/ 306 h 30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81" h="306">
                  <a:moveTo>
                    <a:pt x="294" y="304"/>
                  </a:moveTo>
                  <a:cubicBezTo>
                    <a:pt x="301" y="306"/>
                    <a:pt x="308" y="303"/>
                    <a:pt x="311" y="296"/>
                  </a:cubicBezTo>
                  <a:cubicBezTo>
                    <a:pt x="342" y="236"/>
                    <a:pt x="342" y="236"/>
                    <a:pt x="342" y="236"/>
                  </a:cubicBezTo>
                  <a:cubicBezTo>
                    <a:pt x="347" y="226"/>
                    <a:pt x="347" y="226"/>
                    <a:pt x="347" y="226"/>
                  </a:cubicBezTo>
                  <a:cubicBezTo>
                    <a:pt x="378" y="166"/>
                    <a:pt x="378" y="166"/>
                    <a:pt x="378" y="166"/>
                  </a:cubicBezTo>
                  <a:cubicBezTo>
                    <a:pt x="381" y="159"/>
                    <a:pt x="379" y="151"/>
                    <a:pt x="373" y="147"/>
                  </a:cubicBezTo>
                  <a:cubicBezTo>
                    <a:pt x="372" y="147"/>
                    <a:pt x="369" y="144"/>
                    <a:pt x="362" y="141"/>
                  </a:cubicBezTo>
                  <a:cubicBezTo>
                    <a:pt x="351" y="135"/>
                    <a:pt x="333" y="128"/>
                    <a:pt x="308" y="125"/>
                  </a:cubicBezTo>
                  <a:cubicBezTo>
                    <a:pt x="275" y="121"/>
                    <a:pt x="252" y="122"/>
                    <a:pt x="243" y="124"/>
                  </a:cubicBezTo>
                  <a:cubicBezTo>
                    <a:pt x="183" y="93"/>
                    <a:pt x="183" y="93"/>
                    <a:pt x="183" y="93"/>
                  </a:cubicBezTo>
                  <a:cubicBezTo>
                    <a:pt x="178" y="85"/>
                    <a:pt x="166" y="66"/>
                    <a:pt x="143" y="42"/>
                  </a:cubicBezTo>
                  <a:cubicBezTo>
                    <a:pt x="126" y="23"/>
                    <a:pt x="109" y="13"/>
                    <a:pt x="98" y="7"/>
                  </a:cubicBezTo>
                  <a:cubicBezTo>
                    <a:pt x="92" y="4"/>
                    <a:pt x="87" y="3"/>
                    <a:pt x="87" y="2"/>
                  </a:cubicBezTo>
                  <a:cubicBezTo>
                    <a:pt x="80" y="0"/>
                    <a:pt x="72" y="3"/>
                    <a:pt x="69" y="10"/>
                  </a:cubicBezTo>
                  <a:cubicBezTo>
                    <a:pt x="38" y="70"/>
                    <a:pt x="38" y="70"/>
                    <a:pt x="38" y="70"/>
                  </a:cubicBezTo>
                  <a:cubicBezTo>
                    <a:pt x="34" y="79"/>
                    <a:pt x="34" y="79"/>
                    <a:pt x="34" y="79"/>
                  </a:cubicBezTo>
                  <a:cubicBezTo>
                    <a:pt x="3" y="140"/>
                    <a:pt x="3" y="140"/>
                    <a:pt x="3" y="140"/>
                  </a:cubicBezTo>
                  <a:cubicBezTo>
                    <a:pt x="0" y="147"/>
                    <a:pt x="2" y="155"/>
                    <a:pt x="7" y="159"/>
                  </a:cubicBezTo>
                  <a:cubicBezTo>
                    <a:pt x="8" y="159"/>
                    <a:pt x="12" y="162"/>
                    <a:pt x="19" y="165"/>
                  </a:cubicBezTo>
                  <a:cubicBezTo>
                    <a:pt x="30" y="171"/>
                    <a:pt x="48" y="178"/>
                    <a:pt x="73" y="181"/>
                  </a:cubicBezTo>
                  <a:cubicBezTo>
                    <a:pt x="106" y="185"/>
                    <a:pt x="128" y="183"/>
                    <a:pt x="138" y="182"/>
                  </a:cubicBezTo>
                  <a:cubicBezTo>
                    <a:pt x="198" y="212"/>
                    <a:pt x="198" y="212"/>
                    <a:pt x="198" y="212"/>
                  </a:cubicBezTo>
                  <a:cubicBezTo>
                    <a:pt x="202" y="221"/>
                    <a:pt x="215" y="240"/>
                    <a:pt x="237" y="264"/>
                  </a:cubicBezTo>
                  <a:cubicBezTo>
                    <a:pt x="254" y="283"/>
                    <a:pt x="271" y="293"/>
                    <a:pt x="282" y="299"/>
                  </a:cubicBezTo>
                  <a:cubicBezTo>
                    <a:pt x="289" y="302"/>
                    <a:pt x="293" y="303"/>
                    <a:pt x="294" y="304"/>
                  </a:cubicBezTo>
                  <a:close/>
                </a:path>
              </a:pathLst>
            </a:custGeom>
            <a:solidFill>
              <a:srgbClr val="FFFFFF">
                <a:alpha val="100000"/>
              </a:srgbClr>
            </a:solidFill>
            <a:ln w="9525">
              <a:noFill/>
            </a:ln>
          </p:spPr>
          <p:txBody>
            <a:bodyPr/>
            <a:lstStyle/>
            <a:p>
              <a:endParaRPr lang="zh-CN" altLang="en-US"/>
            </a:p>
          </p:txBody>
        </p:sp>
        <p:sp>
          <p:nvSpPr>
            <p:cNvPr id="19481" name="Freeform 167"/>
            <p:cNvSpPr/>
            <p:nvPr/>
          </p:nvSpPr>
          <p:spPr>
            <a:xfrm>
              <a:off x="66675" y="39688"/>
              <a:ext cx="384175" cy="384175"/>
            </a:xfrm>
            <a:custGeom>
              <a:avLst/>
              <a:gdLst>
                <a:gd name="txL" fmla="*/ 0 w 156"/>
                <a:gd name="txT" fmla="*/ 0 h 156"/>
                <a:gd name="txR" fmla="*/ 156 w 156"/>
                <a:gd name="txB" fmla="*/ 156 h 156"/>
              </a:gdLst>
              <a:ahLst/>
              <a:cxnLst>
                <a:cxn ang="0">
                  <a:pos x="2147483646" y="2147483646"/>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6" h="156">
                  <a:moveTo>
                    <a:pt x="117" y="36"/>
                  </a:moveTo>
                  <a:cubicBezTo>
                    <a:pt x="90" y="8"/>
                    <a:pt x="66" y="0"/>
                    <a:pt x="66" y="0"/>
                  </a:cubicBezTo>
                  <a:cubicBezTo>
                    <a:pt x="35" y="61"/>
                    <a:pt x="35" y="61"/>
                    <a:pt x="35" y="61"/>
                  </a:cubicBezTo>
                  <a:cubicBezTo>
                    <a:pt x="31" y="70"/>
                    <a:pt x="31" y="70"/>
                    <a:pt x="31" y="70"/>
                  </a:cubicBezTo>
                  <a:cubicBezTo>
                    <a:pt x="0" y="131"/>
                    <a:pt x="0" y="131"/>
                    <a:pt x="0" y="131"/>
                  </a:cubicBezTo>
                  <a:cubicBezTo>
                    <a:pt x="0" y="131"/>
                    <a:pt x="21" y="146"/>
                    <a:pt x="59" y="150"/>
                  </a:cubicBezTo>
                  <a:cubicBezTo>
                    <a:pt x="100" y="156"/>
                    <a:pt x="124" y="151"/>
                    <a:pt x="124" y="151"/>
                  </a:cubicBezTo>
                  <a:cubicBezTo>
                    <a:pt x="128" y="145"/>
                    <a:pt x="128" y="145"/>
                    <a:pt x="128" y="145"/>
                  </a:cubicBezTo>
                  <a:cubicBezTo>
                    <a:pt x="153" y="95"/>
                    <a:pt x="153" y="95"/>
                    <a:pt x="153" y="95"/>
                  </a:cubicBezTo>
                  <a:cubicBezTo>
                    <a:pt x="156" y="89"/>
                    <a:pt x="156" y="89"/>
                    <a:pt x="156" y="89"/>
                  </a:cubicBezTo>
                  <a:cubicBezTo>
                    <a:pt x="156" y="89"/>
                    <a:pt x="146" y="67"/>
                    <a:pt x="117" y="36"/>
                  </a:cubicBezTo>
                  <a:close/>
                </a:path>
              </a:pathLst>
            </a:custGeom>
            <a:solidFill>
              <a:srgbClr val="2F1249">
                <a:alpha val="100000"/>
              </a:srgbClr>
            </a:solidFill>
            <a:ln w="9525">
              <a:noFill/>
            </a:ln>
          </p:spPr>
          <p:txBody>
            <a:bodyPr/>
            <a:lstStyle/>
            <a:p>
              <a:endParaRPr lang="zh-CN" altLang="en-US"/>
            </a:p>
          </p:txBody>
        </p:sp>
        <p:sp>
          <p:nvSpPr>
            <p:cNvPr id="19482" name="Freeform 168"/>
            <p:cNvSpPr/>
            <p:nvPr/>
          </p:nvSpPr>
          <p:spPr>
            <a:xfrm>
              <a:off x="236537" y="182563"/>
              <a:ext cx="160338" cy="171450"/>
            </a:xfrm>
            <a:custGeom>
              <a:avLst/>
              <a:gdLst>
                <a:gd name="txL" fmla="*/ 0 w 65"/>
                <a:gd name="txT" fmla="*/ 0 h 70"/>
                <a:gd name="txR" fmla="*/ 65 w 65"/>
                <a:gd name="txB" fmla="*/ 70 h 70"/>
              </a:gdLst>
              <a:ahLst/>
              <a:cxnLst>
                <a:cxn ang="0">
                  <a:pos x="2147483646" y="2147483646"/>
                </a:cxn>
                <a:cxn ang="0">
                  <a:pos x="2147483646" y="2147483646"/>
                </a:cxn>
                <a:cxn ang="0">
                  <a:pos x="2147483646" y="2147483646"/>
                </a:cxn>
              </a:cxnLst>
              <a:rect l="txL" t="txT" r="txR" b="txB"/>
              <a:pathLst>
                <a:path w="65" h="70">
                  <a:moveTo>
                    <a:pt x="65" y="59"/>
                  </a:moveTo>
                  <a:cubicBezTo>
                    <a:pt x="65" y="59"/>
                    <a:pt x="36" y="0"/>
                    <a:pt x="18" y="35"/>
                  </a:cubicBezTo>
                  <a:cubicBezTo>
                    <a:pt x="0" y="70"/>
                    <a:pt x="65" y="59"/>
                    <a:pt x="65" y="59"/>
                  </a:cubicBezTo>
                  <a:close/>
                </a:path>
              </a:pathLst>
            </a:custGeom>
            <a:solidFill>
              <a:srgbClr val="07AFBC">
                <a:alpha val="100000"/>
              </a:srgbClr>
            </a:solidFill>
            <a:ln w="9525">
              <a:noFill/>
            </a:ln>
          </p:spPr>
          <p:txBody>
            <a:bodyPr/>
            <a:lstStyle/>
            <a:p>
              <a:endParaRPr lang="zh-CN" altLang="en-US"/>
            </a:p>
          </p:txBody>
        </p:sp>
        <p:sp>
          <p:nvSpPr>
            <p:cNvPr id="19483" name="Freeform 169"/>
            <p:cNvSpPr/>
            <p:nvPr/>
          </p:nvSpPr>
          <p:spPr>
            <a:xfrm>
              <a:off x="539750" y="330200"/>
              <a:ext cx="384175" cy="384175"/>
            </a:xfrm>
            <a:custGeom>
              <a:avLst/>
              <a:gdLst>
                <a:gd name="txL" fmla="*/ 0 w 156"/>
                <a:gd name="txT" fmla="*/ 0 h 156"/>
                <a:gd name="txR" fmla="*/ 156 w 156"/>
                <a:gd name="txB" fmla="*/ 156 h 15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Lst>
              <a:rect l="txL" t="txT" r="txR" b="txB"/>
              <a:pathLst>
                <a:path w="156" h="156">
                  <a:moveTo>
                    <a:pt x="98" y="5"/>
                  </a:moveTo>
                  <a:cubicBezTo>
                    <a:pt x="136" y="10"/>
                    <a:pt x="156" y="25"/>
                    <a:pt x="156" y="25"/>
                  </a:cubicBezTo>
                  <a:cubicBezTo>
                    <a:pt x="126" y="86"/>
                    <a:pt x="126" y="86"/>
                    <a:pt x="126" y="86"/>
                  </a:cubicBezTo>
                  <a:cubicBezTo>
                    <a:pt x="121" y="95"/>
                    <a:pt x="121" y="95"/>
                    <a:pt x="121" y="95"/>
                  </a:cubicBezTo>
                  <a:cubicBezTo>
                    <a:pt x="90" y="156"/>
                    <a:pt x="90" y="156"/>
                    <a:pt x="90" y="156"/>
                  </a:cubicBezTo>
                  <a:cubicBezTo>
                    <a:pt x="90" y="156"/>
                    <a:pt x="66" y="148"/>
                    <a:pt x="40" y="120"/>
                  </a:cubicBezTo>
                  <a:cubicBezTo>
                    <a:pt x="11" y="89"/>
                    <a:pt x="0" y="67"/>
                    <a:pt x="0" y="67"/>
                  </a:cubicBezTo>
                  <a:cubicBezTo>
                    <a:pt x="3" y="61"/>
                    <a:pt x="3" y="61"/>
                    <a:pt x="3" y="61"/>
                  </a:cubicBezTo>
                  <a:cubicBezTo>
                    <a:pt x="29" y="11"/>
                    <a:pt x="29" y="11"/>
                    <a:pt x="29" y="11"/>
                  </a:cubicBezTo>
                  <a:cubicBezTo>
                    <a:pt x="32" y="5"/>
                    <a:pt x="32" y="5"/>
                    <a:pt x="32" y="5"/>
                  </a:cubicBezTo>
                  <a:cubicBezTo>
                    <a:pt x="32" y="5"/>
                    <a:pt x="56" y="0"/>
                    <a:pt x="98" y="5"/>
                  </a:cubicBezTo>
                  <a:close/>
                </a:path>
              </a:pathLst>
            </a:custGeom>
            <a:solidFill>
              <a:srgbClr val="2F1249">
                <a:alpha val="100000"/>
              </a:srgbClr>
            </a:solidFill>
            <a:ln w="9525">
              <a:noFill/>
            </a:ln>
          </p:spPr>
          <p:txBody>
            <a:bodyPr/>
            <a:lstStyle/>
            <a:p>
              <a:endParaRPr lang="zh-CN" altLang="en-US"/>
            </a:p>
          </p:txBody>
        </p:sp>
        <p:sp>
          <p:nvSpPr>
            <p:cNvPr id="19484" name="Freeform 170"/>
            <p:cNvSpPr/>
            <p:nvPr/>
          </p:nvSpPr>
          <p:spPr>
            <a:xfrm>
              <a:off x="596900" y="398463"/>
              <a:ext cx="157163" cy="173038"/>
            </a:xfrm>
            <a:custGeom>
              <a:avLst/>
              <a:gdLst>
                <a:gd name="txL" fmla="*/ 0 w 64"/>
                <a:gd name="txT" fmla="*/ 0 h 70"/>
                <a:gd name="txR" fmla="*/ 64 w 64"/>
                <a:gd name="txB" fmla="*/ 70 h 70"/>
              </a:gdLst>
              <a:ahLst/>
              <a:cxnLst>
                <a:cxn ang="0">
                  <a:pos x="0" y="2147483646"/>
                </a:cxn>
                <a:cxn ang="0">
                  <a:pos x="2147483646" y="2147483646"/>
                </a:cxn>
                <a:cxn ang="0">
                  <a:pos x="0" y="2147483646"/>
                </a:cxn>
              </a:cxnLst>
              <a:rect l="txL" t="txT" r="txR" b="txB"/>
              <a:pathLst>
                <a:path w="64" h="70">
                  <a:moveTo>
                    <a:pt x="0" y="11"/>
                  </a:moveTo>
                  <a:cubicBezTo>
                    <a:pt x="0" y="11"/>
                    <a:pt x="64" y="0"/>
                    <a:pt x="46" y="35"/>
                  </a:cubicBezTo>
                  <a:cubicBezTo>
                    <a:pt x="28" y="70"/>
                    <a:pt x="0" y="11"/>
                    <a:pt x="0" y="11"/>
                  </a:cubicBezTo>
                  <a:close/>
                </a:path>
              </a:pathLst>
            </a:custGeom>
            <a:solidFill>
              <a:srgbClr val="07AFBC">
                <a:alpha val="100000"/>
              </a:srgbClr>
            </a:solidFill>
            <a:ln w="9525">
              <a:noFill/>
            </a:ln>
          </p:spPr>
          <p:txBody>
            <a:bodyPr/>
            <a:lstStyle/>
            <a:p>
              <a:endParaRPr lang="zh-CN" altLang="en-US"/>
            </a:p>
          </p:txBody>
        </p:sp>
        <p:sp>
          <p:nvSpPr>
            <p:cNvPr id="19485" name="Freeform 171"/>
            <p:cNvSpPr/>
            <p:nvPr/>
          </p:nvSpPr>
          <p:spPr>
            <a:xfrm>
              <a:off x="373062" y="258763"/>
              <a:ext cx="246063" cy="236538"/>
            </a:xfrm>
            <a:custGeom>
              <a:avLst/>
              <a:gdLst>
                <a:gd name="txL" fmla="*/ 0 w 155"/>
                <a:gd name="txT" fmla="*/ 0 h 149"/>
                <a:gd name="txR" fmla="*/ 155 w 155"/>
                <a:gd name="txB" fmla="*/ 149 h 149"/>
              </a:gdLst>
              <a:ahLst/>
              <a:cxnLst>
                <a:cxn ang="0">
                  <a:pos x="2147483646" y="2147483646"/>
                </a:cxn>
                <a:cxn ang="0">
                  <a:pos x="0" y="2147483646"/>
                </a:cxn>
                <a:cxn ang="0">
                  <a:pos x="2147483646" y="0"/>
                </a:cxn>
                <a:cxn ang="0">
                  <a:pos x="2147483646" y="2147483646"/>
                </a:cxn>
                <a:cxn ang="0">
                  <a:pos x="2147483646" y="2147483646"/>
                </a:cxn>
              </a:cxnLst>
              <a:rect l="txL" t="txT" r="txR" b="txB"/>
              <a:pathLst>
                <a:path w="155" h="149">
                  <a:moveTo>
                    <a:pt x="105" y="149"/>
                  </a:moveTo>
                  <a:lnTo>
                    <a:pt x="0" y="96"/>
                  </a:lnTo>
                  <a:lnTo>
                    <a:pt x="49" y="0"/>
                  </a:lnTo>
                  <a:lnTo>
                    <a:pt x="155" y="52"/>
                  </a:lnTo>
                  <a:lnTo>
                    <a:pt x="105" y="149"/>
                  </a:lnTo>
                  <a:close/>
                </a:path>
              </a:pathLst>
            </a:custGeom>
            <a:solidFill>
              <a:srgbClr val="07AFBC">
                <a:alpha val="100000"/>
              </a:srgbClr>
            </a:solidFill>
            <a:ln w="9525">
              <a:noFill/>
            </a:ln>
          </p:spPr>
          <p:txBody>
            <a:bodyPr/>
            <a:lstStyle/>
            <a:p>
              <a:endParaRPr lang="zh-CN" altLang="en-US"/>
            </a:p>
          </p:txBody>
        </p:sp>
      </p:grpSp>
      <p:pic>
        <p:nvPicPr>
          <p:cNvPr id="8261" name="Picture 2"/>
          <p:cNvPicPr>
            <a:picLocks noChangeAspect="1"/>
          </p:cNvPicPr>
          <p:nvPr/>
        </p:nvPicPr>
        <p:blipFill>
          <a:blip r:embed="rId4"/>
          <a:stretch>
            <a:fillRect/>
          </a:stretch>
        </p:blipFill>
        <p:spPr>
          <a:xfrm rot="2349236">
            <a:off x="8070850" y="4162425"/>
            <a:ext cx="800100" cy="779463"/>
          </a:xfrm>
          <a:prstGeom prst="rect">
            <a:avLst/>
          </a:prstGeom>
          <a:noFill/>
          <a:ln w="9525">
            <a:noFill/>
          </a:ln>
        </p:spPr>
      </p:pic>
      <p:sp>
        <p:nvSpPr>
          <p:cNvPr id="8262" name="TextBox 121"/>
          <p:cNvSpPr/>
          <p:nvPr/>
        </p:nvSpPr>
        <p:spPr>
          <a:xfrm>
            <a:off x="5724525" y="300038"/>
            <a:ext cx="2374900" cy="8318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8263" name="TextBox 122"/>
          <p:cNvSpPr/>
          <p:nvPr/>
        </p:nvSpPr>
        <p:spPr>
          <a:xfrm>
            <a:off x="6813550" y="1858963"/>
            <a:ext cx="2374900" cy="8318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Click to add text</a:t>
            </a:r>
            <a:endPar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8264" name="组合 123"/>
          <p:cNvGrpSpPr/>
          <p:nvPr/>
        </p:nvGrpSpPr>
        <p:grpSpPr>
          <a:xfrm>
            <a:off x="69850" y="3292475"/>
            <a:ext cx="1800225" cy="1800225"/>
            <a:chOff x="0" y="0"/>
            <a:chExt cx="1920389" cy="1911918"/>
          </a:xfrm>
        </p:grpSpPr>
        <p:pic>
          <p:nvPicPr>
            <p:cNvPr id="19477" name="Picture 222"/>
            <p:cNvPicPr>
              <a:picLocks noChangeAspect="1"/>
            </p:cNvPicPr>
            <p:nvPr/>
          </p:nvPicPr>
          <p:blipFill>
            <a:blip r:embed="rId5"/>
            <a:stretch>
              <a:fillRect/>
            </a:stretch>
          </p:blipFill>
          <p:spPr>
            <a:xfrm>
              <a:off x="0" y="0"/>
              <a:ext cx="1920389" cy="1911918"/>
            </a:xfrm>
            <a:prstGeom prst="rect">
              <a:avLst/>
            </a:prstGeom>
            <a:noFill/>
            <a:ln w="9525">
              <a:noFill/>
            </a:ln>
          </p:spPr>
        </p:pic>
        <p:sp>
          <p:nvSpPr>
            <p:cNvPr id="19478" name="TextBox 125"/>
            <p:cNvSpPr/>
            <p:nvPr/>
          </p:nvSpPr>
          <p:spPr>
            <a:xfrm rot="1424125">
              <a:off x="244476" y="422585"/>
              <a:ext cx="1514940" cy="101343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a:t>
              </a:r>
              <a:endParaRPr lang="en-US" altLang="zh-CN"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algn="ctr" eaLnBrk="1" hangingPunct="1">
                <a:spcBef>
                  <a:spcPct val="0"/>
                </a:spcBef>
                <a:buNone/>
              </a:pPr>
              <a:r>
                <a:rPr lang="zh-CN" altLang="en-US"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输入</a:t>
              </a:r>
              <a:endParaRPr lang="zh-CN" altLang="en-US" sz="1800" dirty="0">
                <a:latin typeface="Arial" panose="020B0604020202020204"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8197"/>
                                        </p:tgtEl>
                                        <p:attrNameLst>
                                          <p:attrName>style.visibility</p:attrName>
                                        </p:attrNameLst>
                                      </p:cBhvr>
                                      <p:to>
                                        <p:strVal val="visible"/>
                                      </p:to>
                                    </p:set>
                                    <p:animEffect filter="wheel(2)">
                                      <p:cBhvr>
                                        <p:cTn id="7" dur="200"/>
                                        <p:tgtEl>
                                          <p:spTgt spid="819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8199"/>
                                        </p:tgtEl>
                                        <p:attrNameLst>
                                          <p:attrName>style.visibility</p:attrName>
                                        </p:attrNameLst>
                                      </p:cBhvr>
                                      <p:to>
                                        <p:strVal val="visible"/>
                                      </p:to>
                                    </p:set>
                                    <p:animEffect filter="wedge">
                                      <p:cBhvr>
                                        <p:cTn id="11" dur="200"/>
                                        <p:tgtEl>
                                          <p:spTgt spid="8199"/>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8198"/>
                                        </p:tgtEl>
                                        <p:attrNameLst>
                                          <p:attrName>style.visibility</p:attrName>
                                        </p:attrNameLst>
                                      </p:cBhvr>
                                      <p:to>
                                        <p:strVal val="visible"/>
                                      </p:to>
                                    </p:set>
                                    <p:anim calcmode="lin" valueType="num">
                                      <p:cBhvr>
                                        <p:cTn id="15" dur="200"/>
                                        <p:tgtEl>
                                          <p:spTgt spid="8198"/>
                                        </p:tgtEl>
                                        <p:attrNameLst>
                                          <p:attrName>ppt_y</p:attrName>
                                        </p:attrNameLst>
                                      </p:cBhvr>
                                      <p:tavLst>
                                        <p:tav tm="0">
                                          <p:val>
                                            <p:strVal val="#ppt_y+#ppt_h*1.125000"/>
                                          </p:val>
                                        </p:tav>
                                        <p:tav tm="100000">
                                          <p:val>
                                            <p:strVal val="#ppt_y"/>
                                          </p:val>
                                        </p:tav>
                                      </p:tavLst>
                                    </p:anim>
                                    <p:animEffect filter="wipe(up)">
                                      <p:cBhvr>
                                        <p:cTn id="16" dur="200"/>
                                        <p:tgtEl>
                                          <p:spTgt spid="8198"/>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8241"/>
                                        </p:tgtEl>
                                        <p:attrNameLst>
                                          <p:attrName>style.visibility</p:attrName>
                                        </p:attrNameLst>
                                      </p:cBhvr>
                                      <p:to>
                                        <p:strVal val="visible"/>
                                      </p:to>
                                    </p:set>
                                    <p:animEffect filter="fade">
                                      <p:cBhvr>
                                        <p:cTn id="20" dur="200"/>
                                        <p:tgtEl>
                                          <p:spTgt spid="8241"/>
                                        </p:tgtEl>
                                      </p:cBhvr>
                                    </p:animEffect>
                                    <p:anim calcmode="lin" valueType="num">
                                      <p:cBhvr>
                                        <p:cTn id="21" dur="200" fill="hold"/>
                                        <p:tgtEl>
                                          <p:spTgt spid="8241"/>
                                        </p:tgtEl>
                                        <p:attrNameLst>
                                          <p:attrName>ppt_x</p:attrName>
                                        </p:attrNameLst>
                                      </p:cBhvr>
                                      <p:tavLst>
                                        <p:tav tm="0">
                                          <p:val>
                                            <p:strVal val="#ppt_x"/>
                                          </p:val>
                                        </p:tav>
                                        <p:tav tm="100000">
                                          <p:val>
                                            <p:strVal val="#ppt_x"/>
                                          </p:val>
                                        </p:tav>
                                      </p:tavLst>
                                    </p:anim>
                                    <p:anim calcmode="lin" valueType="num">
                                      <p:cBhvr>
                                        <p:cTn id="22" dur="200" fill="hold"/>
                                        <p:tgtEl>
                                          <p:spTgt spid="824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8242"/>
                                        </p:tgtEl>
                                        <p:attrNameLst>
                                          <p:attrName>style.visibility</p:attrName>
                                        </p:attrNameLst>
                                      </p:cBhvr>
                                      <p:to>
                                        <p:strVal val="visible"/>
                                      </p:to>
                                    </p:set>
                                    <p:animEffect filter="fade">
                                      <p:cBhvr>
                                        <p:cTn id="25" dur="200"/>
                                        <p:tgtEl>
                                          <p:spTgt spid="8242"/>
                                        </p:tgtEl>
                                      </p:cBhvr>
                                    </p:animEffect>
                                    <p:anim calcmode="lin" valueType="num">
                                      <p:cBhvr>
                                        <p:cTn id="26" dur="200" fill="hold"/>
                                        <p:tgtEl>
                                          <p:spTgt spid="8242"/>
                                        </p:tgtEl>
                                        <p:attrNameLst>
                                          <p:attrName>ppt_x</p:attrName>
                                        </p:attrNameLst>
                                      </p:cBhvr>
                                      <p:tavLst>
                                        <p:tav tm="0">
                                          <p:val>
                                            <p:strVal val="#ppt_x"/>
                                          </p:val>
                                        </p:tav>
                                        <p:tav tm="100000">
                                          <p:val>
                                            <p:strVal val="#ppt_x"/>
                                          </p:val>
                                        </p:tav>
                                      </p:tavLst>
                                    </p:anim>
                                    <p:anim calcmode="lin" valueType="num">
                                      <p:cBhvr>
                                        <p:cTn id="27" dur="200" fill="hold"/>
                                        <p:tgtEl>
                                          <p:spTgt spid="824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4" presetClass="entr" presetSubtype="5" fill="hold" nodeType="afterEffect">
                                  <p:stCondLst>
                                    <p:cond delay="0"/>
                                  </p:stCondLst>
                                  <p:childTnLst>
                                    <p:set>
                                      <p:cBhvr>
                                        <p:cTn id="30" dur="1" fill="hold">
                                          <p:stCondLst>
                                            <p:cond delay="0"/>
                                          </p:stCondLst>
                                        </p:cTn>
                                        <p:tgtEl>
                                          <p:spTgt spid="8252"/>
                                        </p:tgtEl>
                                        <p:attrNameLst>
                                          <p:attrName>style.visibility</p:attrName>
                                        </p:attrNameLst>
                                      </p:cBhvr>
                                      <p:to>
                                        <p:strVal val="visible"/>
                                      </p:to>
                                    </p:set>
                                    <p:animEffect filter="randombar(vertical)">
                                      <p:cBhvr>
                                        <p:cTn id="31" dur="200"/>
                                        <p:tgtEl>
                                          <p:spTgt spid="8252"/>
                                        </p:tgtEl>
                                      </p:cBhvr>
                                    </p:animEffect>
                                  </p:childTnLst>
                                </p:cTn>
                              </p:par>
                            </p:childTnLst>
                          </p:cTn>
                        </p:par>
                        <p:par>
                          <p:cTn id="32" fill="hold">
                            <p:stCondLst>
                              <p:cond delay="2500"/>
                            </p:stCondLst>
                            <p:childTnLst>
                              <p:par>
                                <p:cTn id="33" presetID="14" presetClass="entr" presetSubtype="5" fill="hold" nodeType="afterEffect">
                                  <p:stCondLst>
                                    <p:cond delay="0"/>
                                  </p:stCondLst>
                                  <p:childTnLst>
                                    <p:set>
                                      <p:cBhvr>
                                        <p:cTn id="34" dur="1" fill="hold">
                                          <p:stCondLst>
                                            <p:cond delay="0"/>
                                          </p:stCondLst>
                                        </p:cTn>
                                        <p:tgtEl>
                                          <p:spTgt spid="8253"/>
                                        </p:tgtEl>
                                        <p:attrNameLst>
                                          <p:attrName>style.visibility</p:attrName>
                                        </p:attrNameLst>
                                      </p:cBhvr>
                                      <p:to>
                                        <p:strVal val="visible"/>
                                      </p:to>
                                    </p:set>
                                    <p:animEffect filter="randombar(vertical)">
                                      <p:cBhvr>
                                        <p:cTn id="35" dur="200"/>
                                        <p:tgtEl>
                                          <p:spTgt spid="8253"/>
                                        </p:tgtEl>
                                      </p:cBhvr>
                                    </p:animEffect>
                                  </p:childTnLst>
                                </p:cTn>
                              </p:par>
                            </p:childTnLst>
                          </p:cTn>
                        </p:par>
                        <p:par>
                          <p:cTn id="36" fill="hold">
                            <p:stCondLst>
                              <p:cond delay="3000"/>
                            </p:stCondLst>
                            <p:childTnLst>
                              <p:par>
                                <p:cTn id="37" presetID="14" presetClass="entr" presetSubtype="5" fill="hold" nodeType="afterEffect">
                                  <p:stCondLst>
                                    <p:cond delay="0"/>
                                  </p:stCondLst>
                                  <p:childTnLst>
                                    <p:set>
                                      <p:cBhvr>
                                        <p:cTn id="38" dur="1" fill="hold">
                                          <p:stCondLst>
                                            <p:cond delay="0"/>
                                          </p:stCondLst>
                                        </p:cTn>
                                        <p:tgtEl>
                                          <p:spTgt spid="8261"/>
                                        </p:tgtEl>
                                        <p:attrNameLst>
                                          <p:attrName>style.visibility</p:attrName>
                                        </p:attrNameLst>
                                      </p:cBhvr>
                                      <p:to>
                                        <p:strVal val="visible"/>
                                      </p:to>
                                    </p:set>
                                    <p:animEffect filter="randombar(vertical)">
                                      <p:cBhvr>
                                        <p:cTn id="39" dur="200"/>
                                        <p:tgtEl>
                                          <p:spTgt spid="8261"/>
                                        </p:tgtEl>
                                      </p:cBhvr>
                                    </p:animEffect>
                                  </p:childTnLst>
                                </p:cTn>
                              </p:par>
                            </p:childTnLst>
                          </p:cTn>
                        </p:par>
                        <p:par>
                          <p:cTn id="40" fill="hold">
                            <p:stCondLst>
                              <p:cond delay="3500"/>
                            </p:stCondLst>
                            <p:childTnLst>
                              <p:par>
                                <p:cTn id="41" presetID="12" presetClass="entr" presetSubtype="1" fill="hold" nodeType="afterEffect">
                                  <p:stCondLst>
                                    <p:cond delay="0"/>
                                  </p:stCondLst>
                                  <p:childTnLst>
                                    <p:set>
                                      <p:cBhvr>
                                        <p:cTn id="42" dur="1" fill="hold">
                                          <p:stCondLst>
                                            <p:cond delay="0"/>
                                          </p:stCondLst>
                                        </p:cTn>
                                        <p:tgtEl>
                                          <p:spTgt spid="8243"/>
                                        </p:tgtEl>
                                        <p:attrNameLst>
                                          <p:attrName>style.visibility</p:attrName>
                                        </p:attrNameLst>
                                      </p:cBhvr>
                                      <p:to>
                                        <p:strVal val="visible"/>
                                      </p:to>
                                    </p:set>
                                    <p:anim calcmode="lin" valueType="num">
                                      <p:cBhvr>
                                        <p:cTn id="43" dur="200"/>
                                        <p:tgtEl>
                                          <p:spTgt spid="8243"/>
                                        </p:tgtEl>
                                        <p:attrNameLst>
                                          <p:attrName>ppt_y</p:attrName>
                                        </p:attrNameLst>
                                      </p:cBhvr>
                                      <p:tavLst>
                                        <p:tav tm="0">
                                          <p:val>
                                            <p:strVal val="#ppt_y-#ppt_h*1.125000"/>
                                          </p:val>
                                        </p:tav>
                                        <p:tav tm="100000">
                                          <p:val>
                                            <p:strVal val="#ppt_y"/>
                                          </p:val>
                                        </p:tav>
                                      </p:tavLst>
                                    </p:anim>
                                    <p:animEffect filter="wipe(down)">
                                      <p:cBhvr>
                                        <p:cTn id="44" dur="200"/>
                                        <p:tgtEl>
                                          <p:spTgt spid="8243"/>
                                        </p:tgtEl>
                                      </p:cBhvr>
                                    </p:animEffect>
                                  </p:childTnLst>
                                </p:cTn>
                              </p:par>
                            </p:childTnLst>
                          </p:cTn>
                        </p:par>
                        <p:par>
                          <p:cTn id="45" fill="hold">
                            <p:stCondLst>
                              <p:cond delay="4000"/>
                            </p:stCondLst>
                            <p:childTnLst>
                              <p:par>
                                <p:cTn id="46" presetID="12" presetClass="entr" presetSubtype="1" fill="hold" nodeType="afterEffect">
                                  <p:stCondLst>
                                    <p:cond delay="0"/>
                                  </p:stCondLst>
                                  <p:childTnLst>
                                    <p:set>
                                      <p:cBhvr>
                                        <p:cTn id="47" dur="1" fill="hold">
                                          <p:stCondLst>
                                            <p:cond delay="0"/>
                                          </p:stCondLst>
                                        </p:cTn>
                                        <p:tgtEl>
                                          <p:spTgt spid="8246"/>
                                        </p:tgtEl>
                                        <p:attrNameLst>
                                          <p:attrName>style.visibility</p:attrName>
                                        </p:attrNameLst>
                                      </p:cBhvr>
                                      <p:to>
                                        <p:strVal val="visible"/>
                                      </p:to>
                                    </p:set>
                                    <p:anim calcmode="lin" valueType="num">
                                      <p:cBhvr>
                                        <p:cTn id="48" dur="200"/>
                                        <p:tgtEl>
                                          <p:spTgt spid="8246"/>
                                        </p:tgtEl>
                                        <p:attrNameLst>
                                          <p:attrName>ppt_y</p:attrName>
                                        </p:attrNameLst>
                                      </p:cBhvr>
                                      <p:tavLst>
                                        <p:tav tm="0">
                                          <p:val>
                                            <p:strVal val="#ppt_y-#ppt_h*1.125000"/>
                                          </p:val>
                                        </p:tav>
                                        <p:tav tm="100000">
                                          <p:val>
                                            <p:strVal val="#ppt_y"/>
                                          </p:val>
                                        </p:tav>
                                      </p:tavLst>
                                    </p:anim>
                                    <p:animEffect filter="wipe(down)">
                                      <p:cBhvr>
                                        <p:cTn id="49" dur="200"/>
                                        <p:tgtEl>
                                          <p:spTgt spid="8246"/>
                                        </p:tgtEl>
                                      </p:cBhvr>
                                    </p:animEffect>
                                  </p:childTnLst>
                                </p:cTn>
                              </p:par>
                              <p:par>
                                <p:cTn id="50" presetID="38" presetClass="entr" presetSubtype="0" accel="50000" fill="hold" grpId="0" nodeType="withEffect">
                                  <p:stCondLst>
                                    <p:cond delay="0"/>
                                  </p:stCondLst>
                                  <p:iterate type="lt">
                                    <p:tmPct val="3000"/>
                                  </p:iterate>
                                  <p:childTnLst>
                                    <p:set>
                                      <p:cBhvr>
                                        <p:cTn id="51" dur="1" fill="hold">
                                          <p:stCondLst>
                                            <p:cond delay="0"/>
                                          </p:stCondLst>
                                        </p:cTn>
                                        <p:tgtEl>
                                          <p:spTgt spid="8196"/>
                                        </p:tgtEl>
                                        <p:attrNameLst>
                                          <p:attrName>style.visibility</p:attrName>
                                        </p:attrNameLst>
                                      </p:cBhvr>
                                      <p:to>
                                        <p:strVal val="visible"/>
                                      </p:to>
                                    </p:set>
                                    <p:set>
                                      <p:cBhvr>
                                        <p:cTn id="52" dur="91" fill="hold">
                                          <p:stCondLst>
                                            <p:cond delay="0"/>
                                          </p:stCondLst>
                                        </p:cTn>
                                        <p:tgtEl>
                                          <p:spTgt spid="8196"/>
                                        </p:tgtEl>
                                        <p:attrNameLst>
                                          <p:attrName>style.rotation</p:attrName>
                                        </p:attrNameLst>
                                      </p:cBhvr>
                                      <p:to>
                                        <p:strVal val="-45.0"/>
                                      </p:to>
                                    </p:set>
                                    <p:anim calcmode="lin" valueType="num">
                                      <p:cBhvr>
                                        <p:cTn id="53" dur="91" fill="hold">
                                          <p:stCondLst>
                                            <p:cond delay="91"/>
                                          </p:stCondLst>
                                        </p:cTn>
                                        <p:tgtEl>
                                          <p:spTgt spid="8196"/>
                                        </p:tgtEl>
                                        <p:attrNameLst>
                                          <p:attrName>style.rotation</p:attrName>
                                        </p:attrNameLst>
                                      </p:cBhvr>
                                      <p:tavLst>
                                        <p:tav tm="0">
                                          <p:val>
                                            <p:fltVal val="-45"/>
                                          </p:val>
                                        </p:tav>
                                        <p:tav tm="69900">
                                          <p:val>
                                            <p:fltVal val="45"/>
                                          </p:val>
                                        </p:tav>
                                        <p:tav tm="100000">
                                          <p:val>
                                            <p:fltVal val="0"/>
                                          </p:val>
                                        </p:tav>
                                      </p:tavLst>
                                    </p:anim>
                                    <p:anim calcmode="lin" valueType="num">
                                      <p:cBhvr>
                                        <p:cTn id="54" dur="91" fill="hold">
                                          <p:stCondLst>
                                            <p:cond delay="0"/>
                                          </p:stCondLst>
                                        </p:cTn>
                                        <p:tgtEl>
                                          <p:spTgt spid="8196"/>
                                        </p:tgtEl>
                                        <p:attrNameLst>
                                          <p:attrName>ppt_y</p:attrName>
                                        </p:attrNameLst>
                                      </p:cBhvr>
                                      <p:tavLst>
                                        <p:tav tm="0">
                                          <p:val>
                                            <p:strVal val="#ppt_y-1"/>
                                          </p:val>
                                        </p:tav>
                                        <p:tav tm="100000">
                                          <p:val>
                                            <p:strVal val="#ppt_y-(0.354*#ppt_w-0.172*#ppt_h)"/>
                                          </p:val>
                                        </p:tav>
                                      </p:tavLst>
                                    </p:anim>
                                    <p:anim calcmode="lin" valueType="num">
                                      <p:cBhvr>
                                        <p:cTn id="55" dur="31" decel="50000" autoRev="1" fill="hold">
                                          <p:stCondLst>
                                            <p:cond delay="91"/>
                                          </p:stCondLst>
                                        </p:cTn>
                                        <p:tgtEl>
                                          <p:spTgt spid="8196"/>
                                        </p:tgtEl>
                                        <p:attrNameLst>
                                          <p:attrName>ppt_y</p:attrName>
                                        </p:attrNameLst>
                                      </p:cBhvr>
                                      <p:tavLst>
                                        <p:tav tm="0">
                                          <p:val>
                                            <p:strVal val="#ppt_y-(0.354*#ppt_w-0.172*#ppt_h)"/>
                                          </p:val>
                                        </p:tav>
                                        <p:tav tm="100000">
                                          <p:val>
                                            <p:strVal val="#ppt_y-(0.354*#ppt_w-0.172*#ppt_h)-#ppt_h/2"/>
                                          </p:val>
                                        </p:tav>
                                      </p:tavLst>
                                    </p:anim>
                                    <p:anim calcmode="lin" valueType="num">
                                      <p:cBhvr>
                                        <p:cTn id="56" dur="27" fill="hold">
                                          <p:stCondLst>
                                            <p:cond delay="173"/>
                                          </p:stCondLst>
                                        </p:cTn>
                                        <p:tgtEl>
                                          <p:spTgt spid="8196"/>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2026"/>
                            </p:stCondLst>
                            <p:childTnLst>
                              <p:par>
                                <p:cTn id="58" presetID="12" presetClass="entr" presetSubtype="2" fill="hold" nodeType="afterEffect">
                                  <p:stCondLst>
                                    <p:cond delay="0"/>
                                  </p:stCondLst>
                                  <p:childTnLst>
                                    <p:set>
                                      <p:cBhvr>
                                        <p:cTn id="59" dur="1" fill="hold">
                                          <p:stCondLst>
                                            <p:cond delay="0"/>
                                          </p:stCondLst>
                                        </p:cTn>
                                        <p:tgtEl>
                                          <p:spTgt spid="8249"/>
                                        </p:tgtEl>
                                        <p:attrNameLst>
                                          <p:attrName>style.visibility</p:attrName>
                                        </p:attrNameLst>
                                      </p:cBhvr>
                                      <p:to>
                                        <p:strVal val="visible"/>
                                      </p:to>
                                    </p:set>
                                    <p:anim calcmode="lin" valueType="num">
                                      <p:cBhvr>
                                        <p:cTn id="60" dur="200"/>
                                        <p:tgtEl>
                                          <p:spTgt spid="8249"/>
                                        </p:tgtEl>
                                        <p:attrNameLst>
                                          <p:attrName>ppt_x</p:attrName>
                                        </p:attrNameLst>
                                      </p:cBhvr>
                                      <p:tavLst>
                                        <p:tav tm="0">
                                          <p:val>
                                            <p:strVal val="#ppt_x+#ppt_w*1.125000"/>
                                          </p:val>
                                        </p:tav>
                                        <p:tav tm="100000">
                                          <p:val>
                                            <p:strVal val="#ppt_x"/>
                                          </p:val>
                                        </p:tav>
                                      </p:tavLst>
                                    </p:anim>
                                    <p:animEffect filter="wipe(left)">
                                      <p:cBhvr>
                                        <p:cTn id="61" dur="200"/>
                                        <p:tgtEl>
                                          <p:spTgt spid="8249"/>
                                        </p:tgtEl>
                                      </p:cBhvr>
                                    </p:animEffect>
                                  </p:childTnLst>
                                </p:cTn>
                              </p:par>
                              <p:par>
                                <p:cTn id="62" presetID="38" presetClass="entr" presetSubtype="0" accel="50000" fill="hold" grpId="0" nodeType="withEffect">
                                  <p:stCondLst>
                                    <p:cond delay="0"/>
                                  </p:stCondLst>
                                  <p:iterate type="lt">
                                    <p:tmPct val="3000"/>
                                  </p:iterate>
                                  <p:childTnLst>
                                    <p:set>
                                      <p:cBhvr>
                                        <p:cTn id="63" dur="1" fill="hold">
                                          <p:stCondLst>
                                            <p:cond delay="0"/>
                                          </p:stCondLst>
                                        </p:cTn>
                                        <p:tgtEl>
                                          <p:spTgt spid="8262"/>
                                        </p:tgtEl>
                                        <p:attrNameLst>
                                          <p:attrName>style.visibility</p:attrName>
                                        </p:attrNameLst>
                                      </p:cBhvr>
                                      <p:to>
                                        <p:strVal val="visible"/>
                                      </p:to>
                                    </p:set>
                                    <p:set>
                                      <p:cBhvr>
                                        <p:cTn id="64" dur="91" fill="hold">
                                          <p:stCondLst>
                                            <p:cond delay="0"/>
                                          </p:stCondLst>
                                        </p:cTn>
                                        <p:tgtEl>
                                          <p:spTgt spid="8262"/>
                                        </p:tgtEl>
                                        <p:attrNameLst>
                                          <p:attrName>style.rotation</p:attrName>
                                        </p:attrNameLst>
                                      </p:cBhvr>
                                      <p:to>
                                        <p:strVal val="-45.0"/>
                                      </p:to>
                                    </p:set>
                                    <p:anim calcmode="lin" valueType="num">
                                      <p:cBhvr>
                                        <p:cTn id="65" dur="91" fill="hold">
                                          <p:stCondLst>
                                            <p:cond delay="91"/>
                                          </p:stCondLst>
                                        </p:cTn>
                                        <p:tgtEl>
                                          <p:spTgt spid="8262"/>
                                        </p:tgtEl>
                                        <p:attrNameLst>
                                          <p:attrName>style.rotation</p:attrName>
                                        </p:attrNameLst>
                                      </p:cBhvr>
                                      <p:tavLst>
                                        <p:tav tm="0">
                                          <p:val>
                                            <p:fltVal val="-45"/>
                                          </p:val>
                                        </p:tav>
                                        <p:tav tm="69900">
                                          <p:val>
                                            <p:fltVal val="45"/>
                                          </p:val>
                                        </p:tav>
                                        <p:tav tm="100000">
                                          <p:val>
                                            <p:fltVal val="0"/>
                                          </p:val>
                                        </p:tav>
                                      </p:tavLst>
                                    </p:anim>
                                    <p:anim calcmode="lin" valueType="num">
                                      <p:cBhvr>
                                        <p:cTn id="66" dur="91" fill="hold">
                                          <p:stCondLst>
                                            <p:cond delay="0"/>
                                          </p:stCondLst>
                                        </p:cTn>
                                        <p:tgtEl>
                                          <p:spTgt spid="8262"/>
                                        </p:tgtEl>
                                        <p:attrNameLst>
                                          <p:attrName>ppt_y</p:attrName>
                                        </p:attrNameLst>
                                      </p:cBhvr>
                                      <p:tavLst>
                                        <p:tav tm="0">
                                          <p:val>
                                            <p:strVal val="#ppt_y-1"/>
                                          </p:val>
                                        </p:tav>
                                        <p:tav tm="100000">
                                          <p:val>
                                            <p:strVal val="#ppt_y-(0.354*#ppt_w-0.172*#ppt_h)"/>
                                          </p:val>
                                        </p:tav>
                                      </p:tavLst>
                                    </p:anim>
                                    <p:anim calcmode="lin" valueType="num">
                                      <p:cBhvr>
                                        <p:cTn id="67" dur="31" decel="50000" autoRev="1" fill="hold">
                                          <p:stCondLst>
                                            <p:cond delay="91"/>
                                          </p:stCondLst>
                                        </p:cTn>
                                        <p:tgtEl>
                                          <p:spTgt spid="8262"/>
                                        </p:tgtEl>
                                        <p:attrNameLst>
                                          <p:attrName>ppt_y</p:attrName>
                                        </p:attrNameLst>
                                      </p:cBhvr>
                                      <p:tavLst>
                                        <p:tav tm="0">
                                          <p:val>
                                            <p:strVal val="#ppt_y-(0.354*#ppt_w-0.172*#ppt_h)"/>
                                          </p:val>
                                        </p:tav>
                                        <p:tav tm="100000">
                                          <p:val>
                                            <p:strVal val="#ppt_y-(0.354*#ppt_w-0.172*#ppt_h)-#ppt_h/2"/>
                                          </p:val>
                                        </p:tav>
                                      </p:tavLst>
                                    </p:anim>
                                    <p:anim calcmode="lin" valueType="num">
                                      <p:cBhvr>
                                        <p:cTn id="68" dur="27" fill="hold">
                                          <p:stCondLst>
                                            <p:cond delay="173"/>
                                          </p:stCondLst>
                                        </p:cTn>
                                        <p:tgtEl>
                                          <p:spTgt spid="8262"/>
                                        </p:tgtEl>
                                        <p:attrNameLst>
                                          <p:attrName>ppt_y</p:attrName>
                                        </p:attrNameLst>
                                      </p:cBhvr>
                                      <p:tavLst>
                                        <p:tav tm="0">
                                          <p:val>
                                            <p:strVal val="#ppt_y-(0.354*#ppt_w-0.172*#ppt_h)"/>
                                          </p:val>
                                        </p:tav>
                                        <p:tav tm="100000">
                                          <p:val>
                                            <p:strVal val="#ppt_y"/>
                                          </p:val>
                                        </p:tav>
                                      </p:tavLst>
                                    </p:anim>
                                  </p:childTnLst>
                                </p:cTn>
                              </p:par>
                            </p:childTnLst>
                          </p:cTn>
                        </p:par>
                        <p:par>
                          <p:cTn id="69" fill="hold">
                            <p:stCondLst>
                              <p:cond delay="2652"/>
                            </p:stCondLst>
                            <p:childTnLst>
                              <p:par>
                                <p:cTn id="70" presetID="12" presetClass="entr" presetSubtype="4" fill="hold" nodeType="afterEffect">
                                  <p:stCondLst>
                                    <p:cond delay="0"/>
                                  </p:stCondLst>
                                  <p:childTnLst>
                                    <p:set>
                                      <p:cBhvr>
                                        <p:cTn id="71" dur="1" fill="hold">
                                          <p:stCondLst>
                                            <p:cond delay="0"/>
                                          </p:stCondLst>
                                        </p:cTn>
                                        <p:tgtEl>
                                          <p:spTgt spid="8235"/>
                                        </p:tgtEl>
                                        <p:attrNameLst>
                                          <p:attrName>style.visibility</p:attrName>
                                        </p:attrNameLst>
                                      </p:cBhvr>
                                      <p:to>
                                        <p:strVal val="visible"/>
                                      </p:to>
                                    </p:set>
                                    <p:anim calcmode="lin" valueType="num">
                                      <p:cBhvr>
                                        <p:cTn id="72" dur="200"/>
                                        <p:tgtEl>
                                          <p:spTgt spid="8235"/>
                                        </p:tgtEl>
                                        <p:attrNameLst>
                                          <p:attrName>ppt_y</p:attrName>
                                        </p:attrNameLst>
                                      </p:cBhvr>
                                      <p:tavLst>
                                        <p:tav tm="0">
                                          <p:val>
                                            <p:strVal val="#ppt_y+#ppt_h*1.125000"/>
                                          </p:val>
                                        </p:tav>
                                        <p:tav tm="100000">
                                          <p:val>
                                            <p:strVal val="#ppt_y"/>
                                          </p:val>
                                        </p:tav>
                                      </p:tavLst>
                                    </p:anim>
                                    <p:animEffect filter="wipe(up)">
                                      <p:cBhvr>
                                        <p:cTn id="73" dur="200"/>
                                        <p:tgtEl>
                                          <p:spTgt spid="8235"/>
                                        </p:tgtEl>
                                      </p:cBhvr>
                                    </p:animEffect>
                                  </p:childTnLst>
                                </p:cTn>
                              </p:par>
                              <p:par>
                                <p:cTn id="74" presetID="12" presetClass="entr" presetSubtype="4" fill="hold" nodeType="withEffect">
                                  <p:stCondLst>
                                    <p:cond delay="0"/>
                                  </p:stCondLst>
                                  <p:childTnLst>
                                    <p:set>
                                      <p:cBhvr>
                                        <p:cTn id="75" dur="1" fill="hold">
                                          <p:stCondLst>
                                            <p:cond delay="0"/>
                                          </p:stCondLst>
                                        </p:cTn>
                                        <p:tgtEl>
                                          <p:spTgt spid="8232"/>
                                        </p:tgtEl>
                                        <p:attrNameLst>
                                          <p:attrName>style.visibility</p:attrName>
                                        </p:attrNameLst>
                                      </p:cBhvr>
                                      <p:to>
                                        <p:strVal val="visible"/>
                                      </p:to>
                                    </p:set>
                                    <p:anim calcmode="lin" valueType="num">
                                      <p:cBhvr>
                                        <p:cTn id="76" dur="200"/>
                                        <p:tgtEl>
                                          <p:spTgt spid="8232"/>
                                        </p:tgtEl>
                                        <p:attrNameLst>
                                          <p:attrName>ppt_y</p:attrName>
                                        </p:attrNameLst>
                                      </p:cBhvr>
                                      <p:tavLst>
                                        <p:tav tm="0">
                                          <p:val>
                                            <p:strVal val="#ppt_y+#ppt_h*1.125000"/>
                                          </p:val>
                                        </p:tav>
                                        <p:tav tm="100000">
                                          <p:val>
                                            <p:strVal val="#ppt_y"/>
                                          </p:val>
                                        </p:tav>
                                      </p:tavLst>
                                    </p:anim>
                                    <p:animEffect filter="wipe(up)">
                                      <p:cBhvr>
                                        <p:cTn id="77" dur="200"/>
                                        <p:tgtEl>
                                          <p:spTgt spid="8232"/>
                                        </p:tgtEl>
                                      </p:cBhvr>
                                    </p:animEffect>
                                  </p:childTnLst>
                                </p:cTn>
                              </p:par>
                              <p:par>
                                <p:cTn id="78" presetID="12" presetClass="entr" presetSubtype="4" fill="hold" nodeType="withEffect">
                                  <p:stCondLst>
                                    <p:cond delay="0"/>
                                  </p:stCondLst>
                                  <p:childTnLst>
                                    <p:set>
                                      <p:cBhvr>
                                        <p:cTn id="79" dur="1" fill="hold">
                                          <p:stCondLst>
                                            <p:cond delay="0"/>
                                          </p:stCondLst>
                                        </p:cTn>
                                        <p:tgtEl>
                                          <p:spTgt spid="8238"/>
                                        </p:tgtEl>
                                        <p:attrNameLst>
                                          <p:attrName>style.visibility</p:attrName>
                                        </p:attrNameLst>
                                      </p:cBhvr>
                                      <p:to>
                                        <p:strVal val="visible"/>
                                      </p:to>
                                    </p:set>
                                    <p:anim calcmode="lin" valueType="num">
                                      <p:cBhvr>
                                        <p:cTn id="80" dur="200"/>
                                        <p:tgtEl>
                                          <p:spTgt spid="8238"/>
                                        </p:tgtEl>
                                        <p:attrNameLst>
                                          <p:attrName>ppt_y</p:attrName>
                                        </p:attrNameLst>
                                      </p:cBhvr>
                                      <p:tavLst>
                                        <p:tav tm="0">
                                          <p:val>
                                            <p:strVal val="#ppt_y+#ppt_h*1.125000"/>
                                          </p:val>
                                        </p:tav>
                                        <p:tav tm="100000">
                                          <p:val>
                                            <p:strVal val="#ppt_y"/>
                                          </p:val>
                                        </p:tav>
                                      </p:tavLst>
                                    </p:anim>
                                    <p:animEffect filter="wipe(up)">
                                      <p:cBhvr>
                                        <p:cTn id="81" dur="200"/>
                                        <p:tgtEl>
                                          <p:spTgt spid="8238"/>
                                        </p:tgtEl>
                                      </p:cBhvr>
                                    </p:animEffect>
                                  </p:childTnLst>
                                </p:cTn>
                              </p:par>
                              <p:par>
                                <p:cTn id="82" presetID="38" presetClass="entr" presetSubtype="0" accel="50000" fill="hold" grpId="0" nodeType="withEffect">
                                  <p:stCondLst>
                                    <p:cond delay="0"/>
                                  </p:stCondLst>
                                  <p:iterate type="lt">
                                    <p:tmPct val="3000"/>
                                  </p:iterate>
                                  <p:childTnLst>
                                    <p:set>
                                      <p:cBhvr>
                                        <p:cTn id="83" dur="1" fill="hold">
                                          <p:stCondLst>
                                            <p:cond delay="0"/>
                                          </p:stCondLst>
                                        </p:cTn>
                                        <p:tgtEl>
                                          <p:spTgt spid="8263"/>
                                        </p:tgtEl>
                                        <p:attrNameLst>
                                          <p:attrName>style.visibility</p:attrName>
                                        </p:attrNameLst>
                                      </p:cBhvr>
                                      <p:to>
                                        <p:strVal val="visible"/>
                                      </p:to>
                                    </p:set>
                                    <p:set>
                                      <p:cBhvr>
                                        <p:cTn id="84" dur="91" fill="hold">
                                          <p:stCondLst>
                                            <p:cond delay="0"/>
                                          </p:stCondLst>
                                        </p:cTn>
                                        <p:tgtEl>
                                          <p:spTgt spid="8263"/>
                                        </p:tgtEl>
                                        <p:attrNameLst>
                                          <p:attrName>style.rotation</p:attrName>
                                        </p:attrNameLst>
                                      </p:cBhvr>
                                      <p:to>
                                        <p:strVal val="-45.0"/>
                                      </p:to>
                                    </p:set>
                                    <p:anim calcmode="lin" valueType="num">
                                      <p:cBhvr>
                                        <p:cTn id="85" dur="91" fill="hold">
                                          <p:stCondLst>
                                            <p:cond delay="91"/>
                                          </p:stCondLst>
                                        </p:cTn>
                                        <p:tgtEl>
                                          <p:spTgt spid="8263"/>
                                        </p:tgtEl>
                                        <p:attrNameLst>
                                          <p:attrName>style.rotation</p:attrName>
                                        </p:attrNameLst>
                                      </p:cBhvr>
                                      <p:tavLst>
                                        <p:tav tm="0">
                                          <p:val>
                                            <p:fltVal val="-45"/>
                                          </p:val>
                                        </p:tav>
                                        <p:tav tm="69900">
                                          <p:val>
                                            <p:fltVal val="45"/>
                                          </p:val>
                                        </p:tav>
                                        <p:tav tm="100000">
                                          <p:val>
                                            <p:fltVal val="0"/>
                                          </p:val>
                                        </p:tav>
                                      </p:tavLst>
                                    </p:anim>
                                    <p:anim calcmode="lin" valueType="num">
                                      <p:cBhvr>
                                        <p:cTn id="86" dur="91" fill="hold">
                                          <p:stCondLst>
                                            <p:cond delay="0"/>
                                          </p:stCondLst>
                                        </p:cTn>
                                        <p:tgtEl>
                                          <p:spTgt spid="8263"/>
                                        </p:tgtEl>
                                        <p:attrNameLst>
                                          <p:attrName>ppt_y</p:attrName>
                                        </p:attrNameLst>
                                      </p:cBhvr>
                                      <p:tavLst>
                                        <p:tav tm="0">
                                          <p:val>
                                            <p:strVal val="#ppt_y-1"/>
                                          </p:val>
                                        </p:tav>
                                        <p:tav tm="100000">
                                          <p:val>
                                            <p:strVal val="#ppt_y-(0.354*#ppt_w-0.172*#ppt_h)"/>
                                          </p:val>
                                        </p:tav>
                                      </p:tavLst>
                                    </p:anim>
                                    <p:anim calcmode="lin" valueType="num">
                                      <p:cBhvr>
                                        <p:cTn id="87" dur="31" decel="50000" autoRev="1" fill="hold">
                                          <p:stCondLst>
                                            <p:cond delay="91"/>
                                          </p:stCondLst>
                                        </p:cTn>
                                        <p:tgtEl>
                                          <p:spTgt spid="8263"/>
                                        </p:tgtEl>
                                        <p:attrNameLst>
                                          <p:attrName>ppt_y</p:attrName>
                                        </p:attrNameLst>
                                      </p:cBhvr>
                                      <p:tavLst>
                                        <p:tav tm="0">
                                          <p:val>
                                            <p:strVal val="#ppt_y-(0.354*#ppt_w-0.172*#ppt_h)"/>
                                          </p:val>
                                        </p:tav>
                                        <p:tav tm="100000">
                                          <p:val>
                                            <p:strVal val="#ppt_y-(0.354*#ppt_w-0.172*#ppt_h)-#ppt_h/2"/>
                                          </p:val>
                                        </p:tav>
                                      </p:tavLst>
                                    </p:anim>
                                    <p:anim calcmode="lin" valueType="num">
                                      <p:cBhvr>
                                        <p:cTn id="88" dur="27" fill="hold">
                                          <p:stCondLst>
                                            <p:cond delay="173"/>
                                          </p:stCondLst>
                                        </p:cTn>
                                        <p:tgtEl>
                                          <p:spTgt spid="8263"/>
                                        </p:tgtEl>
                                        <p:attrNameLst>
                                          <p:attrName>ppt_y</p:attrName>
                                        </p:attrNameLst>
                                      </p:cBhvr>
                                      <p:tavLst>
                                        <p:tav tm="0">
                                          <p:val>
                                            <p:strVal val="#ppt_y-(0.354*#ppt_w-0.172*#ppt_h)"/>
                                          </p:val>
                                        </p:tav>
                                        <p:tav tm="100000">
                                          <p:val>
                                            <p:strVal val="#ppt_y"/>
                                          </p:val>
                                        </p:tav>
                                      </p:tavLst>
                                    </p:anim>
                                  </p:childTnLst>
                                </p:cTn>
                              </p:par>
                            </p:childTnLst>
                          </p:cTn>
                        </p:par>
                        <p:par>
                          <p:cTn id="89" fill="hold">
                            <p:stCondLst>
                              <p:cond delay="3278"/>
                            </p:stCondLst>
                            <p:childTnLst>
                              <p:par>
                                <p:cTn id="90" presetID="52" presetClass="entr" presetSubtype="0" fill="hold" nodeType="afterEffect">
                                  <p:stCondLst>
                                    <p:cond delay="0"/>
                                  </p:stCondLst>
                                  <p:childTnLst>
                                    <p:set>
                                      <p:cBhvr>
                                        <p:cTn id="91" dur="1" fill="hold">
                                          <p:stCondLst>
                                            <p:cond delay="0"/>
                                          </p:stCondLst>
                                        </p:cTn>
                                        <p:tgtEl>
                                          <p:spTgt spid="8264"/>
                                        </p:tgtEl>
                                        <p:attrNameLst>
                                          <p:attrName>style.visibility</p:attrName>
                                        </p:attrNameLst>
                                      </p:cBhvr>
                                      <p:to>
                                        <p:strVal val="visible"/>
                                      </p:to>
                                    </p:set>
                                    <p:animScale>
                                      <p:cBhvr>
                                        <p:cTn id="92" dur="500" decel="50000" fill="hold">
                                          <p:stCondLst>
                                            <p:cond delay="0"/>
                                          </p:stCondLst>
                                        </p:cTn>
                                        <p:tgtEl>
                                          <p:spTgt spid="82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3" dur="500" decel="50000" fill="hold">
                                          <p:stCondLst>
                                            <p:cond delay="0"/>
                                          </p:stCondLst>
                                        </p:cTn>
                                        <p:tgtEl>
                                          <p:spTgt spid="8264"/>
                                        </p:tgtEl>
                                        <p:attrNameLst>
                                          <p:attrName>ppt_x</p:attrName>
                                          <p:attrName>ppt_y</p:attrName>
                                        </p:attrNameLst>
                                      </p:cBhvr>
                                    </p:animMotion>
                                    <p:animEffect filter="fade">
                                      <p:cBhvr>
                                        <p:cTn id="94" dur="500"/>
                                        <p:tgtEl>
                                          <p:spTgt spid="8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p:bldP spid="8197" grpId="0" bldLvl="0" animBg="1"/>
      <p:bldP spid="8241" grpId="0" bldLvl="0"/>
      <p:bldP spid="8242" grpId="0" bldLvl="0"/>
      <p:bldP spid="8262" grpId="0" bldLvl="0"/>
      <p:bldP spid="8263" grpId="0"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51"/>
          <p:cNvSpPr/>
          <p:nvPr/>
        </p:nvSpPr>
        <p:spPr>
          <a:xfrm>
            <a:off x="682625" y="146050"/>
            <a:ext cx="18970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LOGO</a:t>
            </a:r>
            <a:endParaRPr lang="zh-CN" altLang="en-US"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22532" name="Picture 2" descr="C:\Users\asus\Desktop\商务图\20130710jpg007.jpg"/>
          <p:cNvPicPr>
            <a:picLocks noChangeAspect="1"/>
          </p:cNvPicPr>
          <p:nvPr/>
        </p:nvPicPr>
        <p:blipFill>
          <a:blip r:embed="rId2">
            <a:grayscl/>
          </a:blip>
          <a:stretch>
            <a:fillRect/>
          </a:stretch>
        </p:blipFill>
        <p:spPr>
          <a:xfrm>
            <a:off x="6234113" y="3044825"/>
            <a:ext cx="1781175" cy="1441450"/>
          </a:xfrm>
          <a:prstGeom prst="rect">
            <a:avLst/>
          </a:prstGeom>
          <a:noFill/>
          <a:ln w="9525">
            <a:noFill/>
          </a:ln>
        </p:spPr>
      </p:pic>
      <p:pic>
        <p:nvPicPr>
          <p:cNvPr id="22533" name="Picture 3" descr="C:\Users\asus\Desktop\商务图\20130613jpg004.jpg"/>
          <p:cNvPicPr>
            <a:picLocks noChangeAspect="1"/>
          </p:cNvPicPr>
          <p:nvPr/>
        </p:nvPicPr>
        <p:blipFill>
          <a:blip r:embed="rId3">
            <a:grayscl/>
          </a:blip>
          <a:stretch>
            <a:fillRect/>
          </a:stretch>
        </p:blipFill>
        <p:spPr>
          <a:xfrm>
            <a:off x="6578600" y="1371600"/>
            <a:ext cx="1809750" cy="1439863"/>
          </a:xfrm>
          <a:prstGeom prst="rect">
            <a:avLst/>
          </a:prstGeom>
          <a:noFill/>
          <a:ln w="9525">
            <a:noFill/>
          </a:ln>
        </p:spPr>
      </p:pic>
      <p:pic>
        <p:nvPicPr>
          <p:cNvPr id="22534" name="Picture 4" descr="C:\Users\asus\Desktop\商务图\20130618jpg003.jpg"/>
          <p:cNvPicPr>
            <a:picLocks noChangeAspect="1"/>
          </p:cNvPicPr>
          <p:nvPr/>
        </p:nvPicPr>
        <p:blipFill>
          <a:blip r:embed="rId4">
            <a:grayscl/>
          </a:blip>
          <a:stretch>
            <a:fillRect/>
          </a:stretch>
        </p:blipFill>
        <p:spPr>
          <a:xfrm>
            <a:off x="4506913" y="1373188"/>
            <a:ext cx="2159000" cy="1439862"/>
          </a:xfrm>
          <a:prstGeom prst="rect">
            <a:avLst/>
          </a:prstGeom>
          <a:noFill/>
          <a:ln w="9525">
            <a:noFill/>
          </a:ln>
        </p:spPr>
      </p:pic>
      <p:pic>
        <p:nvPicPr>
          <p:cNvPr id="22535" name="Picture 5" descr="C:\Users\asus\Desktop\商务图\20130710jpg006.jpg"/>
          <p:cNvPicPr>
            <a:picLocks noChangeAspect="1"/>
          </p:cNvPicPr>
          <p:nvPr/>
        </p:nvPicPr>
        <p:blipFill>
          <a:blip r:embed="rId5">
            <a:grayscl/>
          </a:blip>
          <a:stretch>
            <a:fillRect/>
          </a:stretch>
        </p:blipFill>
        <p:spPr>
          <a:xfrm>
            <a:off x="4073525" y="3028950"/>
            <a:ext cx="2160588" cy="1441450"/>
          </a:xfrm>
          <a:prstGeom prst="rect">
            <a:avLst/>
          </a:prstGeom>
          <a:noFill/>
          <a:ln w="9525">
            <a:noFill/>
          </a:ln>
        </p:spPr>
      </p:pic>
      <p:sp>
        <p:nvSpPr>
          <p:cNvPr id="22536" name="矩形 37"/>
          <p:cNvSpPr/>
          <p:nvPr/>
        </p:nvSpPr>
        <p:spPr>
          <a:xfrm>
            <a:off x="1069975" y="842963"/>
            <a:ext cx="2447925" cy="4619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Contents</a:t>
            </a:r>
            <a:endPar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2537" name="矩形 38"/>
          <p:cNvSpPr/>
          <p:nvPr/>
        </p:nvSpPr>
        <p:spPr>
          <a:xfrm>
            <a:off x="1116013" y="1401763"/>
            <a:ext cx="2198687" cy="252412"/>
          </a:xfrm>
          <a:prstGeom prst="rect">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2538" name="TextBox 39"/>
          <p:cNvSpPr/>
          <p:nvPr/>
        </p:nvSpPr>
        <p:spPr>
          <a:xfrm>
            <a:off x="1692275" y="2019300"/>
            <a:ext cx="1871663" cy="3397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单击输入标题内容</a:t>
            </a:r>
            <a:endParaRPr lang="en-US" altLang="zh-CN"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22539" name="组合 40"/>
          <p:cNvGrpSpPr/>
          <p:nvPr/>
        </p:nvGrpSpPr>
        <p:grpSpPr>
          <a:xfrm>
            <a:off x="1116013" y="3324225"/>
            <a:ext cx="468312" cy="469900"/>
            <a:chOff x="0" y="0"/>
            <a:chExt cx="468000" cy="469038"/>
          </a:xfrm>
        </p:grpSpPr>
        <p:sp>
          <p:nvSpPr>
            <p:cNvPr id="33815" name="椭圆 41"/>
            <p:cNvSpPr/>
            <p:nvPr/>
          </p:nvSpPr>
          <p:spPr>
            <a:xfrm>
              <a:off x="0" y="0"/>
              <a:ext cx="468000" cy="469038"/>
            </a:xfrm>
            <a:prstGeom prst="ellipse">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3816" name="Freeform 19"/>
            <p:cNvSpPr>
              <a:spLocks noEditPoints="1"/>
            </p:cNvSpPr>
            <p:nvPr/>
          </p:nvSpPr>
          <p:spPr>
            <a:xfrm>
              <a:off x="89984" y="95216"/>
              <a:ext cx="288032" cy="278606"/>
            </a:xfrm>
            <a:custGeom>
              <a:avLst/>
              <a:gdLst>
                <a:gd name="txL" fmla="*/ 0 w 222"/>
                <a:gd name="txT" fmla="*/ 0 h 234"/>
                <a:gd name="txR" fmla="*/ 222 w 222"/>
                <a:gd name="txB" fmla="*/ 234 h 23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22" h="234">
                  <a:moveTo>
                    <a:pt x="149" y="19"/>
                  </a:moveTo>
                  <a:lnTo>
                    <a:pt x="170" y="30"/>
                  </a:lnTo>
                  <a:lnTo>
                    <a:pt x="201" y="19"/>
                  </a:lnTo>
                  <a:lnTo>
                    <a:pt x="180" y="9"/>
                  </a:lnTo>
                  <a:lnTo>
                    <a:pt x="149" y="19"/>
                  </a:lnTo>
                  <a:close/>
                  <a:moveTo>
                    <a:pt x="31" y="170"/>
                  </a:moveTo>
                  <a:lnTo>
                    <a:pt x="7" y="158"/>
                  </a:lnTo>
                  <a:lnTo>
                    <a:pt x="7" y="212"/>
                  </a:lnTo>
                  <a:lnTo>
                    <a:pt x="31" y="222"/>
                  </a:lnTo>
                  <a:lnTo>
                    <a:pt x="31" y="170"/>
                  </a:lnTo>
                  <a:close/>
                  <a:moveTo>
                    <a:pt x="85" y="104"/>
                  </a:moveTo>
                  <a:lnTo>
                    <a:pt x="106" y="115"/>
                  </a:lnTo>
                  <a:lnTo>
                    <a:pt x="137" y="101"/>
                  </a:lnTo>
                  <a:lnTo>
                    <a:pt x="116" y="92"/>
                  </a:lnTo>
                  <a:lnTo>
                    <a:pt x="85" y="104"/>
                  </a:lnTo>
                  <a:close/>
                  <a:moveTo>
                    <a:pt x="69" y="104"/>
                  </a:moveTo>
                  <a:lnTo>
                    <a:pt x="76" y="99"/>
                  </a:lnTo>
                  <a:lnTo>
                    <a:pt x="113" y="85"/>
                  </a:lnTo>
                  <a:lnTo>
                    <a:pt x="116" y="82"/>
                  </a:lnTo>
                  <a:lnTo>
                    <a:pt x="116" y="85"/>
                  </a:lnTo>
                  <a:lnTo>
                    <a:pt x="132" y="92"/>
                  </a:lnTo>
                  <a:lnTo>
                    <a:pt x="132" y="26"/>
                  </a:lnTo>
                  <a:lnTo>
                    <a:pt x="132" y="19"/>
                  </a:lnTo>
                  <a:lnTo>
                    <a:pt x="139" y="16"/>
                  </a:lnTo>
                  <a:lnTo>
                    <a:pt x="180" y="0"/>
                  </a:lnTo>
                  <a:lnTo>
                    <a:pt x="182" y="0"/>
                  </a:lnTo>
                  <a:lnTo>
                    <a:pt x="213" y="16"/>
                  </a:lnTo>
                  <a:lnTo>
                    <a:pt x="222" y="19"/>
                  </a:lnTo>
                  <a:lnTo>
                    <a:pt x="222" y="167"/>
                  </a:lnTo>
                  <a:lnTo>
                    <a:pt x="170" y="186"/>
                  </a:lnTo>
                  <a:lnTo>
                    <a:pt x="165" y="184"/>
                  </a:lnTo>
                  <a:lnTo>
                    <a:pt x="156" y="179"/>
                  </a:lnTo>
                  <a:lnTo>
                    <a:pt x="156" y="191"/>
                  </a:lnTo>
                  <a:lnTo>
                    <a:pt x="106" y="210"/>
                  </a:lnTo>
                  <a:lnTo>
                    <a:pt x="99" y="208"/>
                  </a:lnTo>
                  <a:lnTo>
                    <a:pt x="87" y="200"/>
                  </a:lnTo>
                  <a:lnTo>
                    <a:pt x="87" y="217"/>
                  </a:lnTo>
                  <a:lnTo>
                    <a:pt x="38" y="234"/>
                  </a:lnTo>
                  <a:lnTo>
                    <a:pt x="33" y="231"/>
                  </a:lnTo>
                  <a:lnTo>
                    <a:pt x="2" y="217"/>
                  </a:lnTo>
                  <a:lnTo>
                    <a:pt x="0" y="217"/>
                  </a:lnTo>
                  <a:lnTo>
                    <a:pt x="0" y="215"/>
                  </a:lnTo>
                  <a:lnTo>
                    <a:pt x="0" y="153"/>
                  </a:lnTo>
                  <a:lnTo>
                    <a:pt x="0" y="148"/>
                  </a:lnTo>
                  <a:lnTo>
                    <a:pt x="7" y="144"/>
                  </a:lnTo>
                  <a:lnTo>
                    <a:pt x="45" y="130"/>
                  </a:lnTo>
                  <a:lnTo>
                    <a:pt x="47" y="127"/>
                  </a:lnTo>
                  <a:lnTo>
                    <a:pt x="47" y="130"/>
                  </a:lnTo>
                  <a:lnTo>
                    <a:pt x="80" y="144"/>
                  </a:lnTo>
                  <a:lnTo>
                    <a:pt x="87" y="148"/>
                  </a:lnTo>
                  <a:lnTo>
                    <a:pt x="87" y="193"/>
                  </a:lnTo>
                  <a:lnTo>
                    <a:pt x="99" y="198"/>
                  </a:lnTo>
                  <a:lnTo>
                    <a:pt x="99" y="125"/>
                  </a:lnTo>
                  <a:lnTo>
                    <a:pt x="76" y="115"/>
                  </a:lnTo>
                  <a:lnTo>
                    <a:pt x="76" y="141"/>
                  </a:lnTo>
                  <a:lnTo>
                    <a:pt x="69" y="139"/>
                  </a:lnTo>
                  <a:lnTo>
                    <a:pt x="69" y="108"/>
                  </a:lnTo>
                  <a:lnTo>
                    <a:pt x="69" y="104"/>
                  </a:lnTo>
                  <a:close/>
                  <a:moveTo>
                    <a:pt x="139" y="94"/>
                  </a:moveTo>
                  <a:lnTo>
                    <a:pt x="149" y="99"/>
                  </a:lnTo>
                  <a:lnTo>
                    <a:pt x="156" y="104"/>
                  </a:lnTo>
                  <a:lnTo>
                    <a:pt x="156" y="172"/>
                  </a:lnTo>
                  <a:lnTo>
                    <a:pt x="163" y="174"/>
                  </a:lnTo>
                  <a:lnTo>
                    <a:pt x="163" y="42"/>
                  </a:lnTo>
                  <a:lnTo>
                    <a:pt x="139" y="30"/>
                  </a:lnTo>
                  <a:lnTo>
                    <a:pt x="139" y="94"/>
                  </a:lnTo>
                  <a:close/>
                  <a:moveTo>
                    <a:pt x="17" y="148"/>
                  </a:moveTo>
                  <a:lnTo>
                    <a:pt x="38" y="158"/>
                  </a:lnTo>
                  <a:lnTo>
                    <a:pt x="69" y="146"/>
                  </a:lnTo>
                  <a:lnTo>
                    <a:pt x="47" y="137"/>
                  </a:lnTo>
                  <a:lnTo>
                    <a:pt x="17" y="148"/>
                  </a:lnTo>
                  <a:close/>
                  <a:moveTo>
                    <a:pt x="170" y="37"/>
                  </a:moveTo>
                  <a:lnTo>
                    <a:pt x="173" y="37"/>
                  </a:lnTo>
                  <a:lnTo>
                    <a:pt x="170" y="37"/>
                  </a:lnTo>
                  <a:close/>
                </a:path>
              </a:pathLst>
            </a:custGeom>
            <a:solidFill>
              <a:srgbClr val="4BACC6">
                <a:alpha val="100000"/>
              </a:srgbClr>
            </a:solidFill>
            <a:ln w="9525">
              <a:noFill/>
            </a:ln>
          </p:spPr>
          <p:txBody>
            <a:bodyPr/>
            <a:lstStyle/>
            <a:p>
              <a:endParaRPr lang="zh-CN" altLang="en-US"/>
            </a:p>
          </p:txBody>
        </p:sp>
      </p:grpSp>
      <p:grpSp>
        <p:nvGrpSpPr>
          <p:cNvPr id="22542" name="组合 43"/>
          <p:cNvGrpSpPr/>
          <p:nvPr/>
        </p:nvGrpSpPr>
        <p:grpSpPr>
          <a:xfrm>
            <a:off x="1116013" y="2638425"/>
            <a:ext cx="468312" cy="469900"/>
            <a:chOff x="0" y="0"/>
            <a:chExt cx="468000" cy="469038"/>
          </a:xfrm>
        </p:grpSpPr>
        <p:sp>
          <p:nvSpPr>
            <p:cNvPr id="33813" name="椭圆 44"/>
            <p:cNvSpPr/>
            <p:nvPr/>
          </p:nvSpPr>
          <p:spPr>
            <a:xfrm>
              <a:off x="0" y="0"/>
              <a:ext cx="468000" cy="469038"/>
            </a:xfrm>
            <a:prstGeom prst="ellipse">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3814" name="Freeform 34"/>
            <p:cNvSpPr>
              <a:spLocks noEditPoints="1"/>
            </p:cNvSpPr>
            <p:nvPr/>
          </p:nvSpPr>
          <p:spPr>
            <a:xfrm>
              <a:off x="108587" y="85691"/>
              <a:ext cx="250825" cy="297656"/>
            </a:xfrm>
            <a:custGeom>
              <a:avLst/>
              <a:gdLst>
                <a:gd name="txL" fmla="*/ 0 w 67"/>
                <a:gd name="txT" fmla="*/ 0 h 106"/>
                <a:gd name="txR" fmla="*/ 67 w 67"/>
                <a:gd name="txB" fmla="*/ 106 h 10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rgbClr val="4BACC6">
                <a:alpha val="100000"/>
              </a:srgbClr>
            </a:solidFill>
            <a:ln w="9525">
              <a:noFill/>
            </a:ln>
          </p:spPr>
          <p:txBody>
            <a:bodyPr/>
            <a:lstStyle/>
            <a:p>
              <a:endParaRPr lang="zh-CN" altLang="en-US"/>
            </a:p>
          </p:txBody>
        </p:sp>
      </p:grpSp>
      <p:grpSp>
        <p:nvGrpSpPr>
          <p:cNvPr id="22545" name="组合 47"/>
          <p:cNvGrpSpPr/>
          <p:nvPr/>
        </p:nvGrpSpPr>
        <p:grpSpPr>
          <a:xfrm>
            <a:off x="1116013" y="1954213"/>
            <a:ext cx="468312" cy="469900"/>
            <a:chOff x="0" y="0"/>
            <a:chExt cx="468000" cy="469038"/>
          </a:xfrm>
        </p:grpSpPr>
        <p:sp>
          <p:nvSpPr>
            <p:cNvPr id="33811" name="椭圆 48"/>
            <p:cNvSpPr/>
            <p:nvPr/>
          </p:nvSpPr>
          <p:spPr>
            <a:xfrm>
              <a:off x="0" y="0"/>
              <a:ext cx="468000" cy="469038"/>
            </a:xfrm>
            <a:prstGeom prst="ellipse">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3812" name="Freeform 98"/>
            <p:cNvSpPr>
              <a:spLocks noEditPoints="1"/>
            </p:cNvSpPr>
            <p:nvPr/>
          </p:nvSpPr>
          <p:spPr>
            <a:xfrm>
              <a:off x="72869" y="130339"/>
              <a:ext cx="322262" cy="208360"/>
            </a:xfrm>
            <a:custGeom>
              <a:avLst/>
              <a:gdLst>
                <a:gd name="txL" fmla="*/ 0 w 86"/>
                <a:gd name="txT" fmla="*/ 0 h 74"/>
                <a:gd name="txR" fmla="*/ 86 w 86"/>
                <a:gd name="txB" fmla="*/ 74 h 74"/>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6" h="74">
                  <a:moveTo>
                    <a:pt x="0" y="17"/>
                  </a:moveTo>
                  <a:cubicBezTo>
                    <a:pt x="22" y="17"/>
                    <a:pt x="22" y="17"/>
                    <a:pt x="22" y="17"/>
                  </a:cubicBezTo>
                  <a:cubicBezTo>
                    <a:pt x="22" y="12"/>
                    <a:pt x="22" y="12"/>
                    <a:pt x="22" y="12"/>
                  </a:cubicBezTo>
                  <a:cubicBezTo>
                    <a:pt x="22" y="9"/>
                    <a:pt x="24" y="6"/>
                    <a:pt x="26" y="4"/>
                  </a:cubicBezTo>
                  <a:cubicBezTo>
                    <a:pt x="26" y="4"/>
                    <a:pt x="26" y="4"/>
                    <a:pt x="26" y="4"/>
                  </a:cubicBezTo>
                  <a:cubicBezTo>
                    <a:pt x="26" y="4"/>
                    <a:pt x="26" y="4"/>
                    <a:pt x="26" y="4"/>
                  </a:cubicBezTo>
                  <a:cubicBezTo>
                    <a:pt x="28" y="1"/>
                    <a:pt x="31" y="0"/>
                    <a:pt x="34" y="0"/>
                  </a:cubicBezTo>
                  <a:cubicBezTo>
                    <a:pt x="52" y="0"/>
                    <a:pt x="52" y="0"/>
                    <a:pt x="52" y="0"/>
                  </a:cubicBezTo>
                  <a:cubicBezTo>
                    <a:pt x="55" y="0"/>
                    <a:pt x="58" y="1"/>
                    <a:pt x="60" y="4"/>
                  </a:cubicBezTo>
                  <a:cubicBezTo>
                    <a:pt x="62" y="6"/>
                    <a:pt x="64" y="9"/>
                    <a:pt x="64" y="12"/>
                  </a:cubicBezTo>
                  <a:cubicBezTo>
                    <a:pt x="64" y="17"/>
                    <a:pt x="64" y="17"/>
                    <a:pt x="64" y="17"/>
                  </a:cubicBezTo>
                  <a:cubicBezTo>
                    <a:pt x="86" y="17"/>
                    <a:pt x="86" y="17"/>
                    <a:pt x="86" y="17"/>
                  </a:cubicBezTo>
                  <a:cubicBezTo>
                    <a:pt x="86" y="74"/>
                    <a:pt x="86" y="74"/>
                    <a:pt x="86" y="74"/>
                  </a:cubicBezTo>
                  <a:cubicBezTo>
                    <a:pt x="0" y="74"/>
                    <a:pt x="0" y="74"/>
                    <a:pt x="0" y="74"/>
                  </a:cubicBezTo>
                  <a:cubicBezTo>
                    <a:pt x="0" y="17"/>
                    <a:pt x="0" y="17"/>
                    <a:pt x="0" y="17"/>
                  </a:cubicBezTo>
                  <a:close/>
                  <a:moveTo>
                    <a:pt x="15" y="31"/>
                  </a:moveTo>
                  <a:cubicBezTo>
                    <a:pt x="15" y="34"/>
                    <a:pt x="15" y="34"/>
                    <a:pt x="15" y="34"/>
                  </a:cubicBezTo>
                  <a:cubicBezTo>
                    <a:pt x="71" y="34"/>
                    <a:pt x="71" y="34"/>
                    <a:pt x="71" y="34"/>
                  </a:cubicBezTo>
                  <a:cubicBezTo>
                    <a:pt x="71" y="31"/>
                    <a:pt x="71" y="31"/>
                    <a:pt x="71" y="31"/>
                  </a:cubicBezTo>
                  <a:cubicBezTo>
                    <a:pt x="15" y="31"/>
                    <a:pt x="15" y="31"/>
                    <a:pt x="15" y="31"/>
                  </a:cubicBezTo>
                  <a:close/>
                  <a:moveTo>
                    <a:pt x="15" y="57"/>
                  </a:moveTo>
                  <a:cubicBezTo>
                    <a:pt x="15" y="61"/>
                    <a:pt x="15" y="61"/>
                    <a:pt x="15" y="61"/>
                  </a:cubicBezTo>
                  <a:cubicBezTo>
                    <a:pt x="71" y="61"/>
                    <a:pt x="71" y="61"/>
                    <a:pt x="71" y="61"/>
                  </a:cubicBezTo>
                  <a:cubicBezTo>
                    <a:pt x="71" y="57"/>
                    <a:pt x="71" y="57"/>
                    <a:pt x="71" y="57"/>
                  </a:cubicBezTo>
                  <a:cubicBezTo>
                    <a:pt x="15" y="57"/>
                    <a:pt x="15" y="57"/>
                    <a:pt x="15" y="57"/>
                  </a:cubicBezTo>
                  <a:close/>
                  <a:moveTo>
                    <a:pt x="15" y="43"/>
                  </a:moveTo>
                  <a:cubicBezTo>
                    <a:pt x="15" y="47"/>
                    <a:pt x="15" y="47"/>
                    <a:pt x="15" y="47"/>
                  </a:cubicBezTo>
                  <a:cubicBezTo>
                    <a:pt x="71" y="47"/>
                    <a:pt x="71" y="47"/>
                    <a:pt x="71" y="47"/>
                  </a:cubicBezTo>
                  <a:cubicBezTo>
                    <a:pt x="71" y="43"/>
                    <a:pt x="71" y="43"/>
                    <a:pt x="71" y="43"/>
                  </a:cubicBezTo>
                  <a:cubicBezTo>
                    <a:pt x="15" y="43"/>
                    <a:pt x="15" y="43"/>
                    <a:pt x="15" y="43"/>
                  </a:cubicBezTo>
                  <a:close/>
                  <a:moveTo>
                    <a:pt x="30" y="17"/>
                  </a:moveTo>
                  <a:cubicBezTo>
                    <a:pt x="56" y="17"/>
                    <a:pt x="56" y="17"/>
                    <a:pt x="56" y="17"/>
                  </a:cubicBezTo>
                  <a:cubicBezTo>
                    <a:pt x="56" y="12"/>
                    <a:pt x="56" y="12"/>
                    <a:pt x="56" y="12"/>
                  </a:cubicBezTo>
                  <a:cubicBezTo>
                    <a:pt x="56" y="11"/>
                    <a:pt x="56" y="9"/>
                    <a:pt x="55" y="9"/>
                  </a:cubicBezTo>
                  <a:cubicBezTo>
                    <a:pt x="54" y="8"/>
                    <a:pt x="53" y="7"/>
                    <a:pt x="52" y="7"/>
                  </a:cubicBezTo>
                  <a:cubicBezTo>
                    <a:pt x="34" y="7"/>
                    <a:pt x="34" y="7"/>
                    <a:pt x="34" y="7"/>
                  </a:cubicBezTo>
                  <a:cubicBezTo>
                    <a:pt x="33" y="7"/>
                    <a:pt x="32" y="8"/>
                    <a:pt x="31" y="9"/>
                  </a:cubicBezTo>
                  <a:cubicBezTo>
                    <a:pt x="31" y="9"/>
                    <a:pt x="31" y="9"/>
                    <a:pt x="31" y="9"/>
                  </a:cubicBezTo>
                  <a:cubicBezTo>
                    <a:pt x="30" y="9"/>
                    <a:pt x="30" y="11"/>
                    <a:pt x="30" y="12"/>
                  </a:cubicBezTo>
                  <a:lnTo>
                    <a:pt x="30" y="17"/>
                  </a:lnTo>
                  <a:close/>
                </a:path>
              </a:pathLst>
            </a:custGeom>
            <a:solidFill>
              <a:srgbClr val="4BACC6">
                <a:alpha val="100000"/>
              </a:srgbClr>
            </a:solidFill>
            <a:ln w="9525">
              <a:noFill/>
            </a:ln>
          </p:spPr>
          <p:txBody>
            <a:bodyPr/>
            <a:lstStyle/>
            <a:p>
              <a:endParaRPr lang="zh-CN" altLang="en-US"/>
            </a:p>
          </p:txBody>
        </p:sp>
      </p:grpSp>
      <p:sp>
        <p:nvSpPr>
          <p:cNvPr id="22548" name="TextBox 50"/>
          <p:cNvSpPr/>
          <p:nvPr/>
        </p:nvSpPr>
        <p:spPr>
          <a:xfrm>
            <a:off x="1692275" y="2703513"/>
            <a:ext cx="1871663" cy="3381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单击输入标题内容</a:t>
            </a:r>
            <a:endParaRPr lang="en-US" altLang="zh-CN"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2549" name="TextBox 65"/>
          <p:cNvSpPr/>
          <p:nvPr/>
        </p:nvSpPr>
        <p:spPr>
          <a:xfrm>
            <a:off x="1692275" y="3389313"/>
            <a:ext cx="1871663" cy="3381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单击输入标题内容</a:t>
            </a:r>
            <a:endParaRPr lang="en-US" altLang="zh-CN"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2550" name="TextBox 66"/>
          <p:cNvSpPr/>
          <p:nvPr/>
        </p:nvSpPr>
        <p:spPr>
          <a:xfrm>
            <a:off x="1692275" y="4059238"/>
            <a:ext cx="1871663" cy="3381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单击输入标题内容</a:t>
            </a:r>
            <a:endParaRPr lang="en-US" altLang="zh-CN"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22551" name="组合 67"/>
          <p:cNvGrpSpPr/>
          <p:nvPr/>
        </p:nvGrpSpPr>
        <p:grpSpPr>
          <a:xfrm>
            <a:off x="1116013" y="3994150"/>
            <a:ext cx="468312" cy="468313"/>
            <a:chOff x="0" y="0"/>
            <a:chExt cx="468000" cy="469038"/>
          </a:xfrm>
        </p:grpSpPr>
        <p:sp>
          <p:nvSpPr>
            <p:cNvPr id="33809" name="椭圆 68"/>
            <p:cNvSpPr/>
            <p:nvPr/>
          </p:nvSpPr>
          <p:spPr>
            <a:xfrm>
              <a:off x="0" y="0"/>
              <a:ext cx="468000" cy="469038"/>
            </a:xfrm>
            <a:prstGeom prst="ellipse">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3810" name="Freeform 10"/>
            <p:cNvSpPr>
              <a:spLocks noEditPoints="1"/>
            </p:cNvSpPr>
            <p:nvPr/>
          </p:nvSpPr>
          <p:spPr>
            <a:xfrm>
              <a:off x="89984" y="83822"/>
              <a:ext cx="333375" cy="304800"/>
            </a:xfrm>
            <a:custGeom>
              <a:avLst/>
              <a:gdLst>
                <a:gd name="txL" fmla="*/ 0 w 210"/>
                <a:gd name="txT" fmla="*/ 0 h 192"/>
                <a:gd name="txR" fmla="*/ 210 w 210"/>
                <a:gd name="txB" fmla="*/ 192 h 192"/>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0" y="2147483646"/>
                </a:cxn>
                <a:cxn ang="0">
                  <a:pos x="2147483646" y="2147483646"/>
                </a:cxn>
                <a:cxn ang="0">
                  <a:pos x="0" y="2147483646"/>
                </a:cxn>
                <a:cxn ang="0">
                  <a:pos x="2147483646" y="2147483646"/>
                </a:cxn>
                <a:cxn ang="0">
                  <a:pos x="0" y="2147483646"/>
                </a:cxn>
                <a:cxn ang="0">
                  <a:pos x="2147483646" y="2147483646"/>
                </a:cxn>
                <a:cxn ang="0">
                  <a:pos x="0"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0" h="192">
                  <a:moveTo>
                    <a:pt x="30" y="0"/>
                  </a:moveTo>
                  <a:lnTo>
                    <a:pt x="163" y="0"/>
                  </a:lnTo>
                  <a:lnTo>
                    <a:pt x="172" y="0"/>
                  </a:lnTo>
                  <a:lnTo>
                    <a:pt x="172" y="10"/>
                  </a:lnTo>
                  <a:lnTo>
                    <a:pt x="172" y="41"/>
                  </a:lnTo>
                  <a:lnTo>
                    <a:pt x="156" y="55"/>
                  </a:lnTo>
                  <a:lnTo>
                    <a:pt x="156" y="17"/>
                  </a:lnTo>
                  <a:lnTo>
                    <a:pt x="37" y="17"/>
                  </a:lnTo>
                  <a:lnTo>
                    <a:pt x="37" y="29"/>
                  </a:lnTo>
                  <a:lnTo>
                    <a:pt x="45" y="24"/>
                  </a:lnTo>
                  <a:lnTo>
                    <a:pt x="54" y="22"/>
                  </a:lnTo>
                  <a:lnTo>
                    <a:pt x="59" y="36"/>
                  </a:lnTo>
                  <a:lnTo>
                    <a:pt x="52" y="41"/>
                  </a:lnTo>
                  <a:lnTo>
                    <a:pt x="37" y="45"/>
                  </a:lnTo>
                  <a:lnTo>
                    <a:pt x="37" y="55"/>
                  </a:lnTo>
                  <a:lnTo>
                    <a:pt x="45" y="52"/>
                  </a:lnTo>
                  <a:lnTo>
                    <a:pt x="54" y="48"/>
                  </a:lnTo>
                  <a:lnTo>
                    <a:pt x="59" y="64"/>
                  </a:lnTo>
                  <a:lnTo>
                    <a:pt x="52" y="67"/>
                  </a:lnTo>
                  <a:lnTo>
                    <a:pt x="37" y="74"/>
                  </a:lnTo>
                  <a:lnTo>
                    <a:pt x="37" y="83"/>
                  </a:lnTo>
                  <a:lnTo>
                    <a:pt x="45" y="78"/>
                  </a:lnTo>
                  <a:lnTo>
                    <a:pt x="54" y="76"/>
                  </a:lnTo>
                  <a:lnTo>
                    <a:pt x="59" y="90"/>
                  </a:lnTo>
                  <a:lnTo>
                    <a:pt x="52" y="95"/>
                  </a:lnTo>
                  <a:lnTo>
                    <a:pt x="37" y="100"/>
                  </a:lnTo>
                  <a:lnTo>
                    <a:pt x="37" y="109"/>
                  </a:lnTo>
                  <a:lnTo>
                    <a:pt x="45" y="104"/>
                  </a:lnTo>
                  <a:lnTo>
                    <a:pt x="54" y="102"/>
                  </a:lnTo>
                  <a:lnTo>
                    <a:pt x="59" y="116"/>
                  </a:lnTo>
                  <a:lnTo>
                    <a:pt x="52" y="121"/>
                  </a:lnTo>
                  <a:lnTo>
                    <a:pt x="37" y="128"/>
                  </a:lnTo>
                  <a:lnTo>
                    <a:pt x="37" y="137"/>
                  </a:lnTo>
                  <a:lnTo>
                    <a:pt x="45" y="135"/>
                  </a:lnTo>
                  <a:lnTo>
                    <a:pt x="54" y="130"/>
                  </a:lnTo>
                  <a:lnTo>
                    <a:pt x="59" y="147"/>
                  </a:lnTo>
                  <a:lnTo>
                    <a:pt x="52" y="149"/>
                  </a:lnTo>
                  <a:lnTo>
                    <a:pt x="37" y="156"/>
                  </a:lnTo>
                  <a:lnTo>
                    <a:pt x="37" y="170"/>
                  </a:lnTo>
                  <a:lnTo>
                    <a:pt x="37" y="175"/>
                  </a:lnTo>
                  <a:lnTo>
                    <a:pt x="156" y="175"/>
                  </a:lnTo>
                  <a:lnTo>
                    <a:pt x="156" y="137"/>
                  </a:lnTo>
                  <a:lnTo>
                    <a:pt x="172" y="123"/>
                  </a:lnTo>
                  <a:lnTo>
                    <a:pt x="172" y="182"/>
                  </a:lnTo>
                  <a:lnTo>
                    <a:pt x="172" y="192"/>
                  </a:lnTo>
                  <a:lnTo>
                    <a:pt x="163" y="192"/>
                  </a:lnTo>
                  <a:lnTo>
                    <a:pt x="30" y="192"/>
                  </a:lnTo>
                  <a:lnTo>
                    <a:pt x="21" y="192"/>
                  </a:lnTo>
                  <a:lnTo>
                    <a:pt x="21" y="182"/>
                  </a:lnTo>
                  <a:lnTo>
                    <a:pt x="21" y="170"/>
                  </a:lnTo>
                  <a:lnTo>
                    <a:pt x="4" y="170"/>
                  </a:lnTo>
                  <a:lnTo>
                    <a:pt x="0" y="154"/>
                  </a:lnTo>
                  <a:lnTo>
                    <a:pt x="21" y="144"/>
                  </a:lnTo>
                  <a:lnTo>
                    <a:pt x="21" y="140"/>
                  </a:lnTo>
                  <a:lnTo>
                    <a:pt x="4" y="140"/>
                  </a:lnTo>
                  <a:lnTo>
                    <a:pt x="0" y="126"/>
                  </a:lnTo>
                  <a:lnTo>
                    <a:pt x="21" y="116"/>
                  </a:lnTo>
                  <a:lnTo>
                    <a:pt x="21" y="114"/>
                  </a:lnTo>
                  <a:lnTo>
                    <a:pt x="4" y="114"/>
                  </a:lnTo>
                  <a:lnTo>
                    <a:pt x="0" y="97"/>
                  </a:lnTo>
                  <a:lnTo>
                    <a:pt x="21" y="90"/>
                  </a:lnTo>
                  <a:lnTo>
                    <a:pt x="21" y="88"/>
                  </a:lnTo>
                  <a:lnTo>
                    <a:pt x="4" y="88"/>
                  </a:lnTo>
                  <a:lnTo>
                    <a:pt x="0" y="71"/>
                  </a:lnTo>
                  <a:lnTo>
                    <a:pt x="21" y="62"/>
                  </a:lnTo>
                  <a:lnTo>
                    <a:pt x="21" y="59"/>
                  </a:lnTo>
                  <a:lnTo>
                    <a:pt x="4" y="59"/>
                  </a:lnTo>
                  <a:lnTo>
                    <a:pt x="0" y="45"/>
                  </a:lnTo>
                  <a:lnTo>
                    <a:pt x="21" y="36"/>
                  </a:lnTo>
                  <a:lnTo>
                    <a:pt x="21" y="10"/>
                  </a:lnTo>
                  <a:lnTo>
                    <a:pt x="21" y="0"/>
                  </a:lnTo>
                  <a:lnTo>
                    <a:pt x="30" y="0"/>
                  </a:lnTo>
                  <a:close/>
                  <a:moveTo>
                    <a:pt x="73" y="92"/>
                  </a:moveTo>
                  <a:lnTo>
                    <a:pt x="73" y="102"/>
                  </a:lnTo>
                  <a:lnTo>
                    <a:pt x="96" y="102"/>
                  </a:lnTo>
                  <a:lnTo>
                    <a:pt x="96" y="92"/>
                  </a:lnTo>
                  <a:lnTo>
                    <a:pt x="73" y="92"/>
                  </a:lnTo>
                  <a:close/>
                  <a:moveTo>
                    <a:pt x="73" y="71"/>
                  </a:moveTo>
                  <a:lnTo>
                    <a:pt x="73" y="81"/>
                  </a:lnTo>
                  <a:lnTo>
                    <a:pt x="115" y="81"/>
                  </a:lnTo>
                  <a:lnTo>
                    <a:pt x="115" y="71"/>
                  </a:lnTo>
                  <a:lnTo>
                    <a:pt x="73" y="71"/>
                  </a:lnTo>
                  <a:close/>
                  <a:moveTo>
                    <a:pt x="73" y="52"/>
                  </a:moveTo>
                  <a:lnTo>
                    <a:pt x="73" y="62"/>
                  </a:lnTo>
                  <a:lnTo>
                    <a:pt x="134" y="62"/>
                  </a:lnTo>
                  <a:lnTo>
                    <a:pt x="134" y="52"/>
                  </a:lnTo>
                  <a:lnTo>
                    <a:pt x="73" y="52"/>
                  </a:lnTo>
                  <a:close/>
                  <a:moveTo>
                    <a:pt x="73" y="33"/>
                  </a:moveTo>
                  <a:lnTo>
                    <a:pt x="73" y="41"/>
                  </a:lnTo>
                  <a:lnTo>
                    <a:pt x="134" y="41"/>
                  </a:lnTo>
                  <a:lnTo>
                    <a:pt x="134" y="33"/>
                  </a:lnTo>
                  <a:lnTo>
                    <a:pt x="73" y="33"/>
                  </a:lnTo>
                  <a:close/>
                  <a:moveTo>
                    <a:pt x="96" y="152"/>
                  </a:moveTo>
                  <a:lnTo>
                    <a:pt x="111" y="152"/>
                  </a:lnTo>
                  <a:lnTo>
                    <a:pt x="122" y="152"/>
                  </a:lnTo>
                  <a:lnTo>
                    <a:pt x="111" y="137"/>
                  </a:lnTo>
                  <a:lnTo>
                    <a:pt x="99" y="126"/>
                  </a:lnTo>
                  <a:lnTo>
                    <a:pt x="99" y="140"/>
                  </a:lnTo>
                  <a:lnTo>
                    <a:pt x="96" y="152"/>
                  </a:lnTo>
                  <a:close/>
                  <a:moveTo>
                    <a:pt x="186" y="43"/>
                  </a:moveTo>
                  <a:lnTo>
                    <a:pt x="111" y="116"/>
                  </a:lnTo>
                  <a:lnTo>
                    <a:pt x="134" y="140"/>
                  </a:lnTo>
                  <a:lnTo>
                    <a:pt x="210" y="67"/>
                  </a:lnTo>
                  <a:lnTo>
                    <a:pt x="186" y="43"/>
                  </a:lnTo>
                  <a:close/>
                </a:path>
              </a:pathLst>
            </a:custGeom>
            <a:solidFill>
              <a:srgbClr val="4BACC6">
                <a:alpha val="100000"/>
              </a:srgbClr>
            </a:solidFill>
            <a:ln w="9525">
              <a:noFill/>
            </a:ln>
          </p:spPr>
          <p:txBody>
            <a:bodyPr/>
            <a:lstStyle/>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2536"/>
                                        </p:tgtEl>
                                        <p:attrNameLst>
                                          <p:attrName>style.visibility</p:attrName>
                                        </p:attrNameLst>
                                      </p:cBhvr>
                                      <p:to>
                                        <p:strVal val="visible"/>
                                      </p:to>
                                    </p:set>
                                    <p:anim calcmode="lin" valueType="num">
                                      <p:cBhvr>
                                        <p:cTn id="7" dur="500" fill="hold"/>
                                        <p:tgtEl>
                                          <p:spTgt spid="225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2536"/>
                                        </p:tgtEl>
                                        <p:attrNameLst>
                                          <p:attrName>ppt_y</p:attrName>
                                        </p:attrNameLst>
                                      </p:cBhvr>
                                      <p:tavLst>
                                        <p:tav tm="0">
                                          <p:val>
                                            <p:strVal val="#ppt_y"/>
                                          </p:val>
                                        </p:tav>
                                        <p:tav tm="100000">
                                          <p:val>
                                            <p:strVal val="#ppt_y"/>
                                          </p:val>
                                        </p:tav>
                                      </p:tavLst>
                                    </p:anim>
                                    <p:anim calcmode="lin" valueType="num">
                                      <p:cBhvr>
                                        <p:cTn id="9" dur="500" fill="hold"/>
                                        <p:tgtEl>
                                          <p:spTgt spid="225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2536"/>
                                        </p:tgtEl>
                                        <p:attrNameLst>
                                          <p:attrName>ppt_w</p:attrName>
                                        </p:attrNameLst>
                                      </p:cBhvr>
                                      <p:tavLst>
                                        <p:tav tm="0">
                                          <p:val>
                                            <p:strVal val="#ppt_w/10"/>
                                          </p:val>
                                        </p:tav>
                                        <p:tav tm="50000">
                                          <p:val>
                                            <p:strVal val="#ppt_w+.01"/>
                                          </p:val>
                                        </p:tav>
                                        <p:tav tm="100000">
                                          <p:val>
                                            <p:strVal val="#ppt_w"/>
                                          </p:val>
                                        </p:tav>
                                      </p:tavLst>
                                    </p:anim>
                                    <p:animEffect filter="fade">
                                      <p:cBhvr>
                                        <p:cTn id="11" dur="500" tmFilter="0,0; .5, 1; 1, 1"/>
                                        <p:tgtEl>
                                          <p:spTgt spid="22536"/>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22537"/>
                                        </p:tgtEl>
                                        <p:attrNameLst>
                                          <p:attrName>style.visibility</p:attrName>
                                        </p:attrNameLst>
                                      </p:cBhvr>
                                      <p:to>
                                        <p:strVal val="visible"/>
                                      </p:to>
                                    </p:set>
                                    <p:animEffect filter="wipe(left)">
                                      <p:cBhvr>
                                        <p:cTn id="15" dur="500"/>
                                        <p:tgtEl>
                                          <p:spTgt spid="22537"/>
                                        </p:tgtEl>
                                      </p:cBhvr>
                                    </p:animEffect>
                                  </p:childTnLst>
                                </p:cTn>
                              </p:par>
                            </p:childTnLst>
                          </p:cTn>
                        </p:par>
                        <p:par>
                          <p:cTn id="16" fill="hold">
                            <p:stCondLst>
                              <p:cond delay="1350"/>
                            </p:stCondLst>
                            <p:childTnLst>
                              <p:par>
                                <p:cTn id="17" presetID="49" presetClass="entr" presetSubtype="0" decel="100000" fill="hold" nodeType="afterEffect">
                                  <p:stCondLst>
                                    <p:cond delay="0"/>
                                  </p:stCondLst>
                                  <p:childTnLst>
                                    <p:set>
                                      <p:cBhvr>
                                        <p:cTn id="18" dur="1" fill="hold">
                                          <p:stCondLst>
                                            <p:cond delay="0"/>
                                          </p:stCondLst>
                                        </p:cTn>
                                        <p:tgtEl>
                                          <p:spTgt spid="22545"/>
                                        </p:tgtEl>
                                        <p:attrNameLst>
                                          <p:attrName>style.visibility</p:attrName>
                                        </p:attrNameLst>
                                      </p:cBhvr>
                                      <p:to>
                                        <p:strVal val="visible"/>
                                      </p:to>
                                    </p:set>
                                    <p:anim calcmode="lin" valueType="num">
                                      <p:cBhvr>
                                        <p:cTn id="19" dur="500" fill="hold"/>
                                        <p:tgtEl>
                                          <p:spTgt spid="22545"/>
                                        </p:tgtEl>
                                        <p:attrNameLst>
                                          <p:attrName>ppt_w</p:attrName>
                                        </p:attrNameLst>
                                      </p:cBhvr>
                                      <p:tavLst>
                                        <p:tav tm="0">
                                          <p:val>
                                            <p:fltVal val="0"/>
                                          </p:val>
                                        </p:tav>
                                        <p:tav tm="100000">
                                          <p:val>
                                            <p:strVal val="#ppt_w"/>
                                          </p:val>
                                        </p:tav>
                                      </p:tavLst>
                                    </p:anim>
                                    <p:anim calcmode="lin" valueType="num">
                                      <p:cBhvr>
                                        <p:cTn id="20" dur="500" fill="hold"/>
                                        <p:tgtEl>
                                          <p:spTgt spid="22545"/>
                                        </p:tgtEl>
                                        <p:attrNameLst>
                                          <p:attrName>ppt_h</p:attrName>
                                        </p:attrNameLst>
                                      </p:cBhvr>
                                      <p:tavLst>
                                        <p:tav tm="0">
                                          <p:val>
                                            <p:fltVal val="0"/>
                                          </p:val>
                                        </p:tav>
                                        <p:tav tm="100000">
                                          <p:val>
                                            <p:strVal val="#ppt_h"/>
                                          </p:val>
                                        </p:tav>
                                      </p:tavLst>
                                    </p:anim>
                                    <p:anim calcmode="lin" valueType="num">
                                      <p:cBhvr>
                                        <p:cTn id="21" dur="500" fill="hold"/>
                                        <p:tgtEl>
                                          <p:spTgt spid="22545"/>
                                        </p:tgtEl>
                                        <p:attrNameLst>
                                          <p:attrName>style.rotation</p:attrName>
                                        </p:attrNameLst>
                                      </p:cBhvr>
                                      <p:tavLst>
                                        <p:tav tm="0">
                                          <p:val>
                                            <p:fltVal val="360"/>
                                          </p:val>
                                        </p:tav>
                                        <p:tav tm="100000">
                                          <p:val>
                                            <p:fltVal val="0"/>
                                          </p:val>
                                        </p:tav>
                                      </p:tavLst>
                                    </p:anim>
                                    <p:animEffect filter="fade">
                                      <p:cBhvr>
                                        <p:cTn id="22" dur="500"/>
                                        <p:tgtEl>
                                          <p:spTgt spid="22545"/>
                                        </p:tgtEl>
                                      </p:cBhvr>
                                    </p:animEffect>
                                  </p:childTnLst>
                                </p:cTn>
                              </p:par>
                            </p:childTnLst>
                          </p:cTn>
                        </p:par>
                        <p:par>
                          <p:cTn id="23" fill="hold">
                            <p:stCondLst>
                              <p:cond delay="1850"/>
                            </p:stCondLst>
                            <p:childTnLst>
                              <p:par>
                                <p:cTn id="24" presetID="12" presetClass="entr" presetSubtype="8" fill="hold" grpId="0" nodeType="afterEffect">
                                  <p:stCondLst>
                                    <p:cond delay="0"/>
                                  </p:stCondLst>
                                  <p:childTnLst>
                                    <p:set>
                                      <p:cBhvr>
                                        <p:cTn id="25" dur="1" fill="hold">
                                          <p:stCondLst>
                                            <p:cond delay="0"/>
                                          </p:stCondLst>
                                        </p:cTn>
                                        <p:tgtEl>
                                          <p:spTgt spid="22538"/>
                                        </p:tgtEl>
                                        <p:attrNameLst>
                                          <p:attrName>style.visibility</p:attrName>
                                        </p:attrNameLst>
                                      </p:cBhvr>
                                      <p:to>
                                        <p:strVal val="visible"/>
                                      </p:to>
                                    </p:set>
                                    <p:anim calcmode="lin" valueType="num">
                                      <p:cBhvr>
                                        <p:cTn id="26" dur="500"/>
                                        <p:tgtEl>
                                          <p:spTgt spid="22538"/>
                                        </p:tgtEl>
                                        <p:attrNameLst>
                                          <p:attrName>ppt_x</p:attrName>
                                        </p:attrNameLst>
                                      </p:cBhvr>
                                      <p:tavLst>
                                        <p:tav tm="0">
                                          <p:val>
                                            <p:strVal val="#ppt_x-#ppt_w*1.125000"/>
                                          </p:val>
                                        </p:tav>
                                        <p:tav tm="100000">
                                          <p:val>
                                            <p:strVal val="#ppt_x"/>
                                          </p:val>
                                        </p:tav>
                                      </p:tavLst>
                                    </p:anim>
                                    <p:animEffect filter="wipe(right)">
                                      <p:cBhvr>
                                        <p:cTn id="27" dur="500"/>
                                        <p:tgtEl>
                                          <p:spTgt spid="22538"/>
                                        </p:tgtEl>
                                      </p:cBhvr>
                                    </p:animEffect>
                                  </p:childTnLst>
                                </p:cTn>
                              </p:par>
                            </p:childTnLst>
                          </p:cTn>
                        </p:par>
                        <p:par>
                          <p:cTn id="28" fill="hold">
                            <p:stCondLst>
                              <p:cond delay="2350"/>
                            </p:stCondLst>
                            <p:childTnLst>
                              <p:par>
                                <p:cTn id="29" presetID="49" presetClass="entr" presetSubtype="0" decel="100000" fill="hold" nodeType="afterEffect">
                                  <p:stCondLst>
                                    <p:cond delay="0"/>
                                  </p:stCondLst>
                                  <p:childTnLst>
                                    <p:set>
                                      <p:cBhvr>
                                        <p:cTn id="30" dur="1" fill="hold">
                                          <p:stCondLst>
                                            <p:cond delay="0"/>
                                          </p:stCondLst>
                                        </p:cTn>
                                        <p:tgtEl>
                                          <p:spTgt spid="22542"/>
                                        </p:tgtEl>
                                        <p:attrNameLst>
                                          <p:attrName>style.visibility</p:attrName>
                                        </p:attrNameLst>
                                      </p:cBhvr>
                                      <p:to>
                                        <p:strVal val="visible"/>
                                      </p:to>
                                    </p:set>
                                    <p:anim calcmode="lin" valueType="num">
                                      <p:cBhvr>
                                        <p:cTn id="31" dur="500" fill="hold"/>
                                        <p:tgtEl>
                                          <p:spTgt spid="22542"/>
                                        </p:tgtEl>
                                        <p:attrNameLst>
                                          <p:attrName>ppt_w</p:attrName>
                                        </p:attrNameLst>
                                      </p:cBhvr>
                                      <p:tavLst>
                                        <p:tav tm="0">
                                          <p:val>
                                            <p:fltVal val="0"/>
                                          </p:val>
                                        </p:tav>
                                        <p:tav tm="100000">
                                          <p:val>
                                            <p:strVal val="#ppt_w"/>
                                          </p:val>
                                        </p:tav>
                                      </p:tavLst>
                                    </p:anim>
                                    <p:anim calcmode="lin" valueType="num">
                                      <p:cBhvr>
                                        <p:cTn id="32" dur="500" fill="hold"/>
                                        <p:tgtEl>
                                          <p:spTgt spid="22542"/>
                                        </p:tgtEl>
                                        <p:attrNameLst>
                                          <p:attrName>ppt_h</p:attrName>
                                        </p:attrNameLst>
                                      </p:cBhvr>
                                      <p:tavLst>
                                        <p:tav tm="0">
                                          <p:val>
                                            <p:fltVal val="0"/>
                                          </p:val>
                                        </p:tav>
                                        <p:tav tm="100000">
                                          <p:val>
                                            <p:strVal val="#ppt_h"/>
                                          </p:val>
                                        </p:tav>
                                      </p:tavLst>
                                    </p:anim>
                                    <p:anim calcmode="lin" valueType="num">
                                      <p:cBhvr>
                                        <p:cTn id="33" dur="500" fill="hold"/>
                                        <p:tgtEl>
                                          <p:spTgt spid="22542"/>
                                        </p:tgtEl>
                                        <p:attrNameLst>
                                          <p:attrName>style.rotation</p:attrName>
                                        </p:attrNameLst>
                                      </p:cBhvr>
                                      <p:tavLst>
                                        <p:tav tm="0">
                                          <p:val>
                                            <p:fltVal val="360"/>
                                          </p:val>
                                        </p:tav>
                                        <p:tav tm="100000">
                                          <p:val>
                                            <p:fltVal val="0"/>
                                          </p:val>
                                        </p:tav>
                                      </p:tavLst>
                                    </p:anim>
                                    <p:animEffect filter="fade">
                                      <p:cBhvr>
                                        <p:cTn id="34" dur="500"/>
                                        <p:tgtEl>
                                          <p:spTgt spid="22542"/>
                                        </p:tgtEl>
                                      </p:cBhvr>
                                    </p:animEffect>
                                  </p:childTnLst>
                                </p:cTn>
                              </p:par>
                            </p:childTnLst>
                          </p:cTn>
                        </p:par>
                        <p:par>
                          <p:cTn id="35" fill="hold">
                            <p:stCondLst>
                              <p:cond delay="2850"/>
                            </p:stCondLst>
                            <p:childTnLst>
                              <p:par>
                                <p:cTn id="36" presetID="12" presetClass="entr" presetSubtype="8" fill="hold" grpId="0" nodeType="afterEffect">
                                  <p:stCondLst>
                                    <p:cond delay="0"/>
                                  </p:stCondLst>
                                  <p:childTnLst>
                                    <p:set>
                                      <p:cBhvr>
                                        <p:cTn id="37" dur="1" fill="hold">
                                          <p:stCondLst>
                                            <p:cond delay="0"/>
                                          </p:stCondLst>
                                        </p:cTn>
                                        <p:tgtEl>
                                          <p:spTgt spid="22548"/>
                                        </p:tgtEl>
                                        <p:attrNameLst>
                                          <p:attrName>style.visibility</p:attrName>
                                        </p:attrNameLst>
                                      </p:cBhvr>
                                      <p:to>
                                        <p:strVal val="visible"/>
                                      </p:to>
                                    </p:set>
                                    <p:anim calcmode="lin" valueType="num">
                                      <p:cBhvr>
                                        <p:cTn id="38" dur="500"/>
                                        <p:tgtEl>
                                          <p:spTgt spid="22548"/>
                                        </p:tgtEl>
                                        <p:attrNameLst>
                                          <p:attrName>ppt_x</p:attrName>
                                        </p:attrNameLst>
                                      </p:cBhvr>
                                      <p:tavLst>
                                        <p:tav tm="0">
                                          <p:val>
                                            <p:strVal val="#ppt_x-#ppt_w*1.125000"/>
                                          </p:val>
                                        </p:tav>
                                        <p:tav tm="100000">
                                          <p:val>
                                            <p:strVal val="#ppt_x"/>
                                          </p:val>
                                        </p:tav>
                                      </p:tavLst>
                                    </p:anim>
                                    <p:animEffect filter="wipe(right)">
                                      <p:cBhvr>
                                        <p:cTn id="39" dur="500"/>
                                        <p:tgtEl>
                                          <p:spTgt spid="22548"/>
                                        </p:tgtEl>
                                      </p:cBhvr>
                                    </p:animEffect>
                                  </p:childTnLst>
                                </p:cTn>
                              </p:par>
                            </p:childTnLst>
                          </p:cTn>
                        </p:par>
                        <p:par>
                          <p:cTn id="40" fill="hold">
                            <p:stCondLst>
                              <p:cond delay="3350"/>
                            </p:stCondLst>
                            <p:childTnLst>
                              <p:par>
                                <p:cTn id="41" presetID="49" presetClass="entr" presetSubtype="0" decel="100000" fill="hold" nodeType="afterEffect">
                                  <p:stCondLst>
                                    <p:cond delay="0"/>
                                  </p:stCondLst>
                                  <p:childTnLst>
                                    <p:set>
                                      <p:cBhvr>
                                        <p:cTn id="42" dur="1" fill="hold">
                                          <p:stCondLst>
                                            <p:cond delay="0"/>
                                          </p:stCondLst>
                                        </p:cTn>
                                        <p:tgtEl>
                                          <p:spTgt spid="22539"/>
                                        </p:tgtEl>
                                        <p:attrNameLst>
                                          <p:attrName>style.visibility</p:attrName>
                                        </p:attrNameLst>
                                      </p:cBhvr>
                                      <p:to>
                                        <p:strVal val="visible"/>
                                      </p:to>
                                    </p:set>
                                    <p:anim calcmode="lin" valueType="num">
                                      <p:cBhvr>
                                        <p:cTn id="43" dur="500" fill="hold"/>
                                        <p:tgtEl>
                                          <p:spTgt spid="22539"/>
                                        </p:tgtEl>
                                        <p:attrNameLst>
                                          <p:attrName>ppt_w</p:attrName>
                                        </p:attrNameLst>
                                      </p:cBhvr>
                                      <p:tavLst>
                                        <p:tav tm="0">
                                          <p:val>
                                            <p:fltVal val="0"/>
                                          </p:val>
                                        </p:tav>
                                        <p:tav tm="100000">
                                          <p:val>
                                            <p:strVal val="#ppt_w"/>
                                          </p:val>
                                        </p:tav>
                                      </p:tavLst>
                                    </p:anim>
                                    <p:anim calcmode="lin" valueType="num">
                                      <p:cBhvr>
                                        <p:cTn id="44" dur="500" fill="hold"/>
                                        <p:tgtEl>
                                          <p:spTgt spid="22539"/>
                                        </p:tgtEl>
                                        <p:attrNameLst>
                                          <p:attrName>ppt_h</p:attrName>
                                        </p:attrNameLst>
                                      </p:cBhvr>
                                      <p:tavLst>
                                        <p:tav tm="0">
                                          <p:val>
                                            <p:fltVal val="0"/>
                                          </p:val>
                                        </p:tav>
                                        <p:tav tm="100000">
                                          <p:val>
                                            <p:strVal val="#ppt_h"/>
                                          </p:val>
                                        </p:tav>
                                      </p:tavLst>
                                    </p:anim>
                                    <p:anim calcmode="lin" valueType="num">
                                      <p:cBhvr>
                                        <p:cTn id="45" dur="500" fill="hold"/>
                                        <p:tgtEl>
                                          <p:spTgt spid="22539"/>
                                        </p:tgtEl>
                                        <p:attrNameLst>
                                          <p:attrName>style.rotation</p:attrName>
                                        </p:attrNameLst>
                                      </p:cBhvr>
                                      <p:tavLst>
                                        <p:tav tm="0">
                                          <p:val>
                                            <p:fltVal val="360"/>
                                          </p:val>
                                        </p:tav>
                                        <p:tav tm="100000">
                                          <p:val>
                                            <p:fltVal val="0"/>
                                          </p:val>
                                        </p:tav>
                                      </p:tavLst>
                                    </p:anim>
                                    <p:animEffect filter="fade">
                                      <p:cBhvr>
                                        <p:cTn id="46" dur="500"/>
                                        <p:tgtEl>
                                          <p:spTgt spid="22539"/>
                                        </p:tgtEl>
                                      </p:cBhvr>
                                    </p:animEffect>
                                  </p:childTnLst>
                                </p:cTn>
                              </p:par>
                            </p:childTnLst>
                          </p:cTn>
                        </p:par>
                        <p:par>
                          <p:cTn id="47" fill="hold">
                            <p:stCondLst>
                              <p:cond delay="3850"/>
                            </p:stCondLst>
                            <p:childTnLst>
                              <p:par>
                                <p:cTn id="48" presetID="12" presetClass="entr" presetSubtype="8" fill="hold" grpId="0" nodeType="afterEffect">
                                  <p:stCondLst>
                                    <p:cond delay="0"/>
                                  </p:stCondLst>
                                  <p:childTnLst>
                                    <p:set>
                                      <p:cBhvr>
                                        <p:cTn id="49" dur="1" fill="hold">
                                          <p:stCondLst>
                                            <p:cond delay="0"/>
                                          </p:stCondLst>
                                        </p:cTn>
                                        <p:tgtEl>
                                          <p:spTgt spid="22549"/>
                                        </p:tgtEl>
                                        <p:attrNameLst>
                                          <p:attrName>style.visibility</p:attrName>
                                        </p:attrNameLst>
                                      </p:cBhvr>
                                      <p:to>
                                        <p:strVal val="visible"/>
                                      </p:to>
                                    </p:set>
                                    <p:anim calcmode="lin" valueType="num">
                                      <p:cBhvr>
                                        <p:cTn id="50" dur="500"/>
                                        <p:tgtEl>
                                          <p:spTgt spid="22549"/>
                                        </p:tgtEl>
                                        <p:attrNameLst>
                                          <p:attrName>ppt_x</p:attrName>
                                        </p:attrNameLst>
                                      </p:cBhvr>
                                      <p:tavLst>
                                        <p:tav tm="0">
                                          <p:val>
                                            <p:strVal val="#ppt_x-#ppt_w*1.125000"/>
                                          </p:val>
                                        </p:tav>
                                        <p:tav tm="100000">
                                          <p:val>
                                            <p:strVal val="#ppt_x"/>
                                          </p:val>
                                        </p:tav>
                                      </p:tavLst>
                                    </p:anim>
                                    <p:animEffect filter="wipe(right)">
                                      <p:cBhvr>
                                        <p:cTn id="51" dur="500"/>
                                        <p:tgtEl>
                                          <p:spTgt spid="22549"/>
                                        </p:tgtEl>
                                      </p:cBhvr>
                                    </p:animEffect>
                                  </p:childTnLst>
                                </p:cTn>
                              </p:par>
                            </p:childTnLst>
                          </p:cTn>
                        </p:par>
                        <p:par>
                          <p:cTn id="52" fill="hold">
                            <p:stCondLst>
                              <p:cond delay="4350"/>
                            </p:stCondLst>
                            <p:childTnLst>
                              <p:par>
                                <p:cTn id="53" presetID="49" presetClass="entr" presetSubtype="0" decel="100000" fill="hold" nodeType="afterEffect">
                                  <p:stCondLst>
                                    <p:cond delay="0"/>
                                  </p:stCondLst>
                                  <p:childTnLst>
                                    <p:set>
                                      <p:cBhvr>
                                        <p:cTn id="54" dur="1" fill="hold">
                                          <p:stCondLst>
                                            <p:cond delay="0"/>
                                          </p:stCondLst>
                                        </p:cTn>
                                        <p:tgtEl>
                                          <p:spTgt spid="22551"/>
                                        </p:tgtEl>
                                        <p:attrNameLst>
                                          <p:attrName>style.visibility</p:attrName>
                                        </p:attrNameLst>
                                      </p:cBhvr>
                                      <p:to>
                                        <p:strVal val="visible"/>
                                      </p:to>
                                    </p:set>
                                    <p:anim calcmode="lin" valueType="num">
                                      <p:cBhvr>
                                        <p:cTn id="55" dur="500" fill="hold"/>
                                        <p:tgtEl>
                                          <p:spTgt spid="22551"/>
                                        </p:tgtEl>
                                        <p:attrNameLst>
                                          <p:attrName>ppt_w</p:attrName>
                                        </p:attrNameLst>
                                      </p:cBhvr>
                                      <p:tavLst>
                                        <p:tav tm="0">
                                          <p:val>
                                            <p:fltVal val="0"/>
                                          </p:val>
                                        </p:tav>
                                        <p:tav tm="100000">
                                          <p:val>
                                            <p:strVal val="#ppt_w"/>
                                          </p:val>
                                        </p:tav>
                                      </p:tavLst>
                                    </p:anim>
                                    <p:anim calcmode="lin" valueType="num">
                                      <p:cBhvr>
                                        <p:cTn id="56" dur="500" fill="hold"/>
                                        <p:tgtEl>
                                          <p:spTgt spid="22551"/>
                                        </p:tgtEl>
                                        <p:attrNameLst>
                                          <p:attrName>ppt_h</p:attrName>
                                        </p:attrNameLst>
                                      </p:cBhvr>
                                      <p:tavLst>
                                        <p:tav tm="0">
                                          <p:val>
                                            <p:fltVal val="0"/>
                                          </p:val>
                                        </p:tav>
                                        <p:tav tm="100000">
                                          <p:val>
                                            <p:strVal val="#ppt_h"/>
                                          </p:val>
                                        </p:tav>
                                      </p:tavLst>
                                    </p:anim>
                                    <p:anim calcmode="lin" valueType="num">
                                      <p:cBhvr>
                                        <p:cTn id="57" dur="500" fill="hold"/>
                                        <p:tgtEl>
                                          <p:spTgt spid="22551"/>
                                        </p:tgtEl>
                                        <p:attrNameLst>
                                          <p:attrName>style.rotation</p:attrName>
                                        </p:attrNameLst>
                                      </p:cBhvr>
                                      <p:tavLst>
                                        <p:tav tm="0">
                                          <p:val>
                                            <p:fltVal val="360"/>
                                          </p:val>
                                        </p:tav>
                                        <p:tav tm="100000">
                                          <p:val>
                                            <p:fltVal val="0"/>
                                          </p:val>
                                        </p:tav>
                                      </p:tavLst>
                                    </p:anim>
                                    <p:animEffect filter="fade">
                                      <p:cBhvr>
                                        <p:cTn id="58" dur="500"/>
                                        <p:tgtEl>
                                          <p:spTgt spid="22551"/>
                                        </p:tgtEl>
                                      </p:cBhvr>
                                    </p:animEffect>
                                  </p:childTnLst>
                                </p:cTn>
                              </p:par>
                            </p:childTnLst>
                          </p:cTn>
                        </p:par>
                        <p:par>
                          <p:cTn id="59" fill="hold">
                            <p:stCondLst>
                              <p:cond delay="4850"/>
                            </p:stCondLst>
                            <p:childTnLst>
                              <p:par>
                                <p:cTn id="60" presetID="12" presetClass="entr" presetSubtype="8" fill="hold" grpId="0" nodeType="afterEffect">
                                  <p:stCondLst>
                                    <p:cond delay="0"/>
                                  </p:stCondLst>
                                  <p:childTnLst>
                                    <p:set>
                                      <p:cBhvr>
                                        <p:cTn id="61" dur="1" fill="hold">
                                          <p:stCondLst>
                                            <p:cond delay="0"/>
                                          </p:stCondLst>
                                        </p:cTn>
                                        <p:tgtEl>
                                          <p:spTgt spid="22550"/>
                                        </p:tgtEl>
                                        <p:attrNameLst>
                                          <p:attrName>style.visibility</p:attrName>
                                        </p:attrNameLst>
                                      </p:cBhvr>
                                      <p:to>
                                        <p:strVal val="visible"/>
                                      </p:to>
                                    </p:set>
                                    <p:anim calcmode="lin" valueType="num">
                                      <p:cBhvr>
                                        <p:cTn id="62" dur="500"/>
                                        <p:tgtEl>
                                          <p:spTgt spid="22550"/>
                                        </p:tgtEl>
                                        <p:attrNameLst>
                                          <p:attrName>ppt_x</p:attrName>
                                        </p:attrNameLst>
                                      </p:cBhvr>
                                      <p:tavLst>
                                        <p:tav tm="0">
                                          <p:val>
                                            <p:strVal val="#ppt_x-#ppt_w*1.125000"/>
                                          </p:val>
                                        </p:tav>
                                        <p:tav tm="100000">
                                          <p:val>
                                            <p:strVal val="#ppt_x"/>
                                          </p:val>
                                        </p:tav>
                                      </p:tavLst>
                                    </p:anim>
                                    <p:animEffect filter="wipe(right)">
                                      <p:cBhvr>
                                        <p:cTn id="63" dur="500"/>
                                        <p:tgtEl>
                                          <p:spTgt spid="22550"/>
                                        </p:tgtEl>
                                      </p:cBhvr>
                                    </p:animEffect>
                                  </p:childTnLst>
                                </p:cTn>
                              </p:par>
                            </p:childTnLst>
                          </p:cTn>
                        </p:par>
                        <p:par>
                          <p:cTn id="64" fill="hold">
                            <p:stCondLst>
                              <p:cond delay="5350"/>
                            </p:stCondLst>
                            <p:childTnLst>
                              <p:par>
                                <p:cTn id="65" presetID="52" presetClass="entr" presetSubtype="0" fill="hold" nodeType="afterEffect">
                                  <p:stCondLst>
                                    <p:cond delay="0"/>
                                  </p:stCondLst>
                                  <p:childTnLst>
                                    <p:set>
                                      <p:cBhvr>
                                        <p:cTn id="66" dur="1" fill="hold">
                                          <p:stCondLst>
                                            <p:cond delay="0"/>
                                          </p:stCondLst>
                                        </p:cTn>
                                        <p:tgtEl>
                                          <p:spTgt spid="22535"/>
                                        </p:tgtEl>
                                        <p:attrNameLst>
                                          <p:attrName>style.visibility</p:attrName>
                                        </p:attrNameLst>
                                      </p:cBhvr>
                                      <p:to>
                                        <p:strVal val="visible"/>
                                      </p:to>
                                    </p:set>
                                    <p:animScale>
                                      <p:cBhvr>
                                        <p:cTn id="67" dur="300" decel="50000" fill="hold">
                                          <p:stCondLst>
                                            <p:cond delay="0"/>
                                          </p:stCondLst>
                                        </p:cTn>
                                        <p:tgtEl>
                                          <p:spTgt spid="225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300" decel="50000" fill="hold">
                                          <p:stCondLst>
                                            <p:cond delay="0"/>
                                          </p:stCondLst>
                                        </p:cTn>
                                        <p:tgtEl>
                                          <p:spTgt spid="22535"/>
                                        </p:tgtEl>
                                        <p:attrNameLst>
                                          <p:attrName>ppt_x</p:attrName>
                                          <p:attrName>ppt_y</p:attrName>
                                        </p:attrNameLst>
                                      </p:cBhvr>
                                    </p:animMotion>
                                    <p:animEffect filter="fade">
                                      <p:cBhvr>
                                        <p:cTn id="69" dur="300"/>
                                        <p:tgtEl>
                                          <p:spTgt spid="22535"/>
                                        </p:tgtEl>
                                      </p:cBhvr>
                                    </p:animEffect>
                                  </p:childTnLst>
                                </p:cTn>
                              </p:par>
                            </p:childTnLst>
                          </p:cTn>
                        </p:par>
                        <p:par>
                          <p:cTn id="70" fill="hold">
                            <p:stCondLst>
                              <p:cond delay="5850"/>
                            </p:stCondLst>
                            <p:childTnLst>
                              <p:par>
                                <p:cTn id="71" presetID="52" presetClass="entr" presetSubtype="0" fill="hold" nodeType="afterEffect">
                                  <p:stCondLst>
                                    <p:cond delay="0"/>
                                  </p:stCondLst>
                                  <p:childTnLst>
                                    <p:set>
                                      <p:cBhvr>
                                        <p:cTn id="72" dur="1" fill="hold">
                                          <p:stCondLst>
                                            <p:cond delay="0"/>
                                          </p:stCondLst>
                                        </p:cTn>
                                        <p:tgtEl>
                                          <p:spTgt spid="22533"/>
                                        </p:tgtEl>
                                        <p:attrNameLst>
                                          <p:attrName>style.visibility</p:attrName>
                                        </p:attrNameLst>
                                      </p:cBhvr>
                                      <p:to>
                                        <p:strVal val="visible"/>
                                      </p:to>
                                    </p:set>
                                    <p:animScale>
                                      <p:cBhvr>
                                        <p:cTn id="73" dur="300" decel="50000" fill="hold">
                                          <p:stCondLst>
                                            <p:cond delay="0"/>
                                          </p:stCondLst>
                                        </p:cTn>
                                        <p:tgtEl>
                                          <p:spTgt spid="225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4" dur="300" decel="50000" fill="hold">
                                          <p:stCondLst>
                                            <p:cond delay="0"/>
                                          </p:stCondLst>
                                        </p:cTn>
                                        <p:tgtEl>
                                          <p:spTgt spid="22533"/>
                                        </p:tgtEl>
                                        <p:attrNameLst>
                                          <p:attrName>ppt_x</p:attrName>
                                          <p:attrName>ppt_y</p:attrName>
                                        </p:attrNameLst>
                                      </p:cBhvr>
                                    </p:animMotion>
                                    <p:animEffect filter="fade">
                                      <p:cBhvr>
                                        <p:cTn id="75" dur="300"/>
                                        <p:tgtEl>
                                          <p:spTgt spid="22533"/>
                                        </p:tgtEl>
                                      </p:cBhvr>
                                    </p:animEffect>
                                  </p:childTnLst>
                                </p:cTn>
                              </p:par>
                            </p:childTnLst>
                          </p:cTn>
                        </p:par>
                        <p:par>
                          <p:cTn id="76" fill="hold">
                            <p:stCondLst>
                              <p:cond delay="6350"/>
                            </p:stCondLst>
                            <p:childTnLst>
                              <p:par>
                                <p:cTn id="77" presetID="52" presetClass="entr" presetSubtype="0" fill="hold" nodeType="afterEffect">
                                  <p:stCondLst>
                                    <p:cond delay="0"/>
                                  </p:stCondLst>
                                  <p:childTnLst>
                                    <p:set>
                                      <p:cBhvr>
                                        <p:cTn id="78" dur="1" fill="hold">
                                          <p:stCondLst>
                                            <p:cond delay="0"/>
                                          </p:stCondLst>
                                        </p:cTn>
                                        <p:tgtEl>
                                          <p:spTgt spid="22532"/>
                                        </p:tgtEl>
                                        <p:attrNameLst>
                                          <p:attrName>style.visibility</p:attrName>
                                        </p:attrNameLst>
                                      </p:cBhvr>
                                      <p:to>
                                        <p:strVal val="visible"/>
                                      </p:to>
                                    </p:set>
                                    <p:animScale>
                                      <p:cBhvr>
                                        <p:cTn id="79" dur="300" decel="50000" fill="hold">
                                          <p:stCondLst>
                                            <p:cond delay="0"/>
                                          </p:stCondLst>
                                        </p:cTn>
                                        <p:tgtEl>
                                          <p:spTgt spid="225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0" dur="300" decel="50000" fill="hold">
                                          <p:stCondLst>
                                            <p:cond delay="0"/>
                                          </p:stCondLst>
                                        </p:cTn>
                                        <p:tgtEl>
                                          <p:spTgt spid="22532"/>
                                        </p:tgtEl>
                                        <p:attrNameLst>
                                          <p:attrName>ppt_x</p:attrName>
                                          <p:attrName>ppt_y</p:attrName>
                                        </p:attrNameLst>
                                      </p:cBhvr>
                                    </p:animMotion>
                                    <p:animEffect filter="fade">
                                      <p:cBhvr>
                                        <p:cTn id="81" dur="300"/>
                                        <p:tgtEl>
                                          <p:spTgt spid="22532"/>
                                        </p:tgtEl>
                                      </p:cBhvr>
                                    </p:animEffect>
                                  </p:childTnLst>
                                </p:cTn>
                              </p:par>
                            </p:childTnLst>
                          </p:cTn>
                        </p:par>
                        <p:par>
                          <p:cTn id="82" fill="hold">
                            <p:stCondLst>
                              <p:cond delay="6850"/>
                            </p:stCondLst>
                            <p:childTnLst>
                              <p:par>
                                <p:cTn id="83" presetID="52" presetClass="entr" presetSubtype="0" fill="hold" nodeType="afterEffect">
                                  <p:stCondLst>
                                    <p:cond delay="0"/>
                                  </p:stCondLst>
                                  <p:childTnLst>
                                    <p:set>
                                      <p:cBhvr>
                                        <p:cTn id="84" dur="1" fill="hold">
                                          <p:stCondLst>
                                            <p:cond delay="0"/>
                                          </p:stCondLst>
                                        </p:cTn>
                                        <p:tgtEl>
                                          <p:spTgt spid="22534"/>
                                        </p:tgtEl>
                                        <p:attrNameLst>
                                          <p:attrName>style.visibility</p:attrName>
                                        </p:attrNameLst>
                                      </p:cBhvr>
                                      <p:to>
                                        <p:strVal val="visible"/>
                                      </p:to>
                                    </p:set>
                                    <p:animScale>
                                      <p:cBhvr>
                                        <p:cTn id="85" dur="300" decel="50000" fill="hold">
                                          <p:stCondLst>
                                            <p:cond delay="0"/>
                                          </p:stCondLst>
                                        </p:cTn>
                                        <p:tgtEl>
                                          <p:spTgt spid="225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300" decel="50000" fill="hold">
                                          <p:stCondLst>
                                            <p:cond delay="0"/>
                                          </p:stCondLst>
                                        </p:cTn>
                                        <p:tgtEl>
                                          <p:spTgt spid="22534"/>
                                        </p:tgtEl>
                                        <p:attrNameLst>
                                          <p:attrName>ppt_x</p:attrName>
                                          <p:attrName>ppt_y</p:attrName>
                                        </p:attrNameLst>
                                      </p:cBhvr>
                                    </p:animMotion>
                                    <p:animEffect filter="fade">
                                      <p:cBhvr>
                                        <p:cTn id="87" dur="3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bldLvl="0"/>
      <p:bldP spid="22537" grpId="0" bldLvl="0" animBg="1"/>
      <p:bldP spid="22538" grpId="0" bldLvl="0"/>
      <p:bldP spid="22548" grpId="0" bldLvl="0"/>
      <p:bldP spid="22549" grpId="0" bldLvl="0"/>
      <p:bldP spid="22550"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30"/>
          <p:cNvSpPr/>
          <p:nvPr/>
        </p:nvSpPr>
        <p:spPr>
          <a:xfrm flipH="1">
            <a:off x="0" y="0"/>
            <a:ext cx="4572000" cy="514350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4819" name="矩形 23"/>
          <p:cNvSpPr/>
          <p:nvPr/>
        </p:nvSpPr>
        <p:spPr>
          <a:xfrm>
            <a:off x="682625" y="146050"/>
            <a:ext cx="18970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LOGO</a:t>
            </a:r>
            <a:endParaRPr lang="zh-CN" altLang="en-US"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3557" name="TextBox 61"/>
          <p:cNvSpPr/>
          <p:nvPr/>
        </p:nvSpPr>
        <p:spPr>
          <a:xfrm>
            <a:off x="5648325" y="2254250"/>
            <a:ext cx="26241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a:t>
            </a: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屁屁踢</a:t>
            </a:r>
            <a:r>
              <a:rPr lang="en-US"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-PPT</a:t>
            </a:r>
            <a:endPar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3558" name="TextBox 62"/>
          <p:cNvSpPr/>
          <p:nvPr/>
        </p:nvSpPr>
        <p:spPr>
          <a:xfrm>
            <a:off x="5689600" y="3074988"/>
            <a:ext cx="2260600" cy="4619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74893401</a:t>
            </a: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a:t>
            </a:r>
          </a:p>
        </p:txBody>
      </p:sp>
      <p:grpSp>
        <p:nvGrpSpPr>
          <p:cNvPr id="23559" name="组合 5"/>
          <p:cNvGrpSpPr/>
          <p:nvPr/>
        </p:nvGrpSpPr>
        <p:grpSpPr>
          <a:xfrm>
            <a:off x="4968875" y="2185988"/>
            <a:ext cx="569913" cy="569912"/>
            <a:chOff x="0" y="0"/>
            <a:chExt cx="569912" cy="569912"/>
          </a:xfrm>
        </p:grpSpPr>
        <p:sp>
          <p:nvSpPr>
            <p:cNvPr id="34847" name="Freeform 6"/>
            <p:cNvSpPr>
              <a:spLocks noEditPoints="1"/>
            </p:cNvSpPr>
            <p:nvPr/>
          </p:nvSpPr>
          <p:spPr>
            <a:xfrm>
              <a:off x="93662" y="254000"/>
              <a:ext cx="288925" cy="198437"/>
            </a:xfrm>
            <a:custGeom>
              <a:avLst/>
              <a:gdLst>
                <a:gd name="txL" fmla="*/ 0 w 77"/>
                <a:gd name="txT" fmla="*/ 0 h 53"/>
                <a:gd name="txR" fmla="*/ 77 w 77"/>
                <a:gd name="txB" fmla="*/ 53 h 53"/>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7" h="53">
                  <a:moveTo>
                    <a:pt x="39" y="1"/>
                  </a:moveTo>
                  <a:cubicBezTo>
                    <a:pt x="17" y="2"/>
                    <a:pt x="0" y="14"/>
                    <a:pt x="0" y="28"/>
                  </a:cubicBezTo>
                  <a:cubicBezTo>
                    <a:pt x="0" y="42"/>
                    <a:pt x="17" y="53"/>
                    <a:pt x="39" y="52"/>
                  </a:cubicBezTo>
                  <a:cubicBezTo>
                    <a:pt x="60" y="51"/>
                    <a:pt x="77" y="38"/>
                    <a:pt x="77" y="23"/>
                  </a:cubicBezTo>
                  <a:cubicBezTo>
                    <a:pt x="77" y="9"/>
                    <a:pt x="60" y="0"/>
                    <a:pt x="39" y="1"/>
                  </a:cubicBezTo>
                  <a:close/>
                  <a:moveTo>
                    <a:pt x="53" y="37"/>
                  </a:moveTo>
                  <a:cubicBezTo>
                    <a:pt x="47" y="46"/>
                    <a:pt x="34" y="50"/>
                    <a:pt x="21" y="43"/>
                  </a:cubicBezTo>
                  <a:cubicBezTo>
                    <a:pt x="15" y="40"/>
                    <a:pt x="15" y="33"/>
                    <a:pt x="15" y="33"/>
                  </a:cubicBezTo>
                  <a:cubicBezTo>
                    <a:pt x="15" y="33"/>
                    <a:pt x="13" y="13"/>
                    <a:pt x="34" y="11"/>
                  </a:cubicBezTo>
                  <a:cubicBezTo>
                    <a:pt x="56" y="8"/>
                    <a:pt x="60" y="29"/>
                    <a:pt x="53" y="37"/>
                  </a:cubicBezTo>
                  <a:close/>
                </a:path>
              </a:pathLst>
            </a:custGeom>
            <a:solidFill>
              <a:srgbClr val="4BACC6">
                <a:alpha val="100000"/>
              </a:srgbClr>
            </a:solidFill>
            <a:ln w="9525">
              <a:noFill/>
            </a:ln>
          </p:spPr>
          <p:txBody>
            <a:bodyPr/>
            <a:lstStyle/>
            <a:p>
              <a:endParaRPr lang="zh-CN" altLang="en-US"/>
            </a:p>
          </p:txBody>
        </p:sp>
        <p:sp>
          <p:nvSpPr>
            <p:cNvPr id="34848" name="Freeform 7"/>
            <p:cNvSpPr/>
            <p:nvPr/>
          </p:nvSpPr>
          <p:spPr>
            <a:xfrm>
              <a:off x="233362" y="341312"/>
              <a:ext cx="22225" cy="22225"/>
            </a:xfrm>
            <a:custGeom>
              <a:avLst/>
              <a:gdLst>
                <a:gd name="txL" fmla="*/ 0 w 6"/>
                <a:gd name="txT" fmla="*/ 0 h 6"/>
                <a:gd name="txR" fmla="*/ 6 w 6"/>
                <a:gd name="txB" fmla="*/ 6 h 6"/>
              </a:gdLst>
              <a:ahLst/>
              <a:cxnLst>
                <a:cxn ang="0">
                  <a:pos x="2147483646" y="2147483646"/>
                </a:cxn>
                <a:cxn ang="0">
                  <a:pos x="2147483646" y="2147483646"/>
                </a:cxn>
                <a:cxn ang="0">
                  <a:pos x="2147483646" y="2147483646"/>
                </a:cxn>
                <a:cxn ang="0">
                  <a:pos x="2147483646" y="2147483646"/>
                </a:cxn>
                <a:cxn ang="0">
                  <a:pos x="2147483646" y="2147483646"/>
                </a:cxn>
              </a:cxnLst>
              <a:rect l="txL" t="txT" r="txR" b="txB"/>
              <a:pathLst>
                <a:path w="6" h="6">
                  <a:moveTo>
                    <a:pt x="2" y="1"/>
                  </a:moveTo>
                  <a:cubicBezTo>
                    <a:pt x="0" y="2"/>
                    <a:pt x="0" y="4"/>
                    <a:pt x="1" y="5"/>
                  </a:cubicBezTo>
                  <a:cubicBezTo>
                    <a:pt x="2" y="6"/>
                    <a:pt x="3" y="6"/>
                    <a:pt x="5" y="5"/>
                  </a:cubicBezTo>
                  <a:cubicBezTo>
                    <a:pt x="6" y="4"/>
                    <a:pt x="6" y="2"/>
                    <a:pt x="6" y="1"/>
                  </a:cubicBezTo>
                  <a:cubicBezTo>
                    <a:pt x="5" y="0"/>
                    <a:pt x="3" y="0"/>
                    <a:pt x="2" y="1"/>
                  </a:cubicBezTo>
                  <a:close/>
                </a:path>
              </a:pathLst>
            </a:custGeom>
            <a:solidFill>
              <a:srgbClr val="4BACC6">
                <a:alpha val="100000"/>
              </a:srgbClr>
            </a:solidFill>
            <a:ln w="9525">
              <a:noFill/>
            </a:ln>
          </p:spPr>
          <p:txBody>
            <a:bodyPr/>
            <a:lstStyle/>
            <a:p>
              <a:endParaRPr lang="zh-CN" altLang="en-US"/>
            </a:p>
          </p:txBody>
        </p:sp>
        <p:sp>
          <p:nvSpPr>
            <p:cNvPr id="34849" name="Freeform 8"/>
            <p:cNvSpPr/>
            <p:nvPr/>
          </p:nvSpPr>
          <p:spPr>
            <a:xfrm>
              <a:off x="176212" y="352425"/>
              <a:ext cx="52387" cy="47625"/>
            </a:xfrm>
            <a:custGeom>
              <a:avLst/>
              <a:gdLst>
                <a:gd name="txL" fmla="*/ 0 w 14"/>
                <a:gd name="txT" fmla="*/ 0 h 13"/>
                <a:gd name="txR" fmla="*/ 14 w 14"/>
                <a:gd name="txB" fmla="*/ 13 h 13"/>
              </a:gdLst>
              <a:ahLst/>
              <a:cxnLst>
                <a:cxn ang="0">
                  <a:pos x="2147483646" y="2147483646"/>
                </a:cxn>
                <a:cxn ang="0">
                  <a:pos x="0" y="2147483646"/>
                </a:cxn>
                <a:cxn ang="0">
                  <a:pos x="2147483646" y="2147483646"/>
                </a:cxn>
                <a:cxn ang="0">
                  <a:pos x="2147483646" y="2147483646"/>
                </a:cxn>
                <a:cxn ang="0">
                  <a:pos x="2147483646" y="2147483646"/>
                </a:cxn>
              </a:cxnLst>
              <a:rect l="txL" t="txT" r="txR" b="txB"/>
              <a:pathLst>
                <a:path w="14" h="13">
                  <a:moveTo>
                    <a:pt x="7" y="1"/>
                  </a:moveTo>
                  <a:cubicBezTo>
                    <a:pt x="2" y="1"/>
                    <a:pt x="0" y="4"/>
                    <a:pt x="0" y="8"/>
                  </a:cubicBezTo>
                  <a:cubicBezTo>
                    <a:pt x="0" y="11"/>
                    <a:pt x="3" y="13"/>
                    <a:pt x="7" y="13"/>
                  </a:cubicBezTo>
                  <a:cubicBezTo>
                    <a:pt x="11" y="13"/>
                    <a:pt x="14" y="9"/>
                    <a:pt x="14" y="6"/>
                  </a:cubicBezTo>
                  <a:cubicBezTo>
                    <a:pt x="14" y="3"/>
                    <a:pt x="11" y="0"/>
                    <a:pt x="7" y="1"/>
                  </a:cubicBezTo>
                  <a:close/>
                </a:path>
              </a:pathLst>
            </a:custGeom>
            <a:solidFill>
              <a:srgbClr val="4BACC6">
                <a:alpha val="100000"/>
              </a:srgbClr>
            </a:solidFill>
            <a:ln w="9525">
              <a:noFill/>
            </a:ln>
          </p:spPr>
          <p:txBody>
            <a:bodyPr/>
            <a:lstStyle/>
            <a:p>
              <a:endParaRPr lang="zh-CN" altLang="en-US"/>
            </a:p>
          </p:txBody>
        </p:sp>
        <p:sp>
          <p:nvSpPr>
            <p:cNvPr id="34850" name="Freeform 9"/>
            <p:cNvSpPr>
              <a:spLocks noEditPoints="1"/>
            </p:cNvSpPr>
            <p:nvPr/>
          </p:nvSpPr>
          <p:spPr>
            <a:xfrm>
              <a:off x="0" y="0"/>
              <a:ext cx="569912" cy="569912"/>
            </a:xfrm>
            <a:custGeom>
              <a:avLst/>
              <a:gdLst>
                <a:gd name="txL" fmla="*/ 0 w 152"/>
                <a:gd name="txT" fmla="*/ 0 h 152"/>
                <a:gd name="txR" fmla="*/ 152 w 152"/>
                <a:gd name="txB" fmla="*/ 152 h 152"/>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2" h="152">
                  <a:moveTo>
                    <a:pt x="129" y="0"/>
                  </a:moveTo>
                  <a:cubicBezTo>
                    <a:pt x="23" y="0"/>
                    <a:pt x="23" y="0"/>
                    <a:pt x="23" y="0"/>
                  </a:cubicBezTo>
                  <a:cubicBezTo>
                    <a:pt x="10" y="0"/>
                    <a:pt x="0" y="10"/>
                    <a:pt x="0" y="23"/>
                  </a:cubicBezTo>
                  <a:cubicBezTo>
                    <a:pt x="0" y="129"/>
                    <a:pt x="0" y="129"/>
                    <a:pt x="0" y="129"/>
                  </a:cubicBezTo>
                  <a:cubicBezTo>
                    <a:pt x="0" y="142"/>
                    <a:pt x="10" y="152"/>
                    <a:pt x="23" y="152"/>
                  </a:cubicBezTo>
                  <a:cubicBezTo>
                    <a:pt x="129" y="152"/>
                    <a:pt x="129" y="152"/>
                    <a:pt x="129" y="152"/>
                  </a:cubicBezTo>
                  <a:cubicBezTo>
                    <a:pt x="142" y="152"/>
                    <a:pt x="152" y="142"/>
                    <a:pt x="152" y="129"/>
                  </a:cubicBezTo>
                  <a:cubicBezTo>
                    <a:pt x="152" y="23"/>
                    <a:pt x="152" y="23"/>
                    <a:pt x="152" y="23"/>
                  </a:cubicBezTo>
                  <a:cubicBezTo>
                    <a:pt x="152" y="10"/>
                    <a:pt x="142" y="0"/>
                    <a:pt x="129" y="0"/>
                  </a:cubicBezTo>
                  <a:close/>
                  <a:moveTo>
                    <a:pt x="121" y="101"/>
                  </a:moveTo>
                  <a:cubicBezTo>
                    <a:pt x="113" y="120"/>
                    <a:pt x="84" y="129"/>
                    <a:pt x="62" y="127"/>
                  </a:cubicBezTo>
                  <a:cubicBezTo>
                    <a:pt x="41" y="125"/>
                    <a:pt x="15" y="119"/>
                    <a:pt x="12" y="94"/>
                  </a:cubicBezTo>
                  <a:cubicBezTo>
                    <a:pt x="12" y="94"/>
                    <a:pt x="11" y="83"/>
                    <a:pt x="22" y="68"/>
                  </a:cubicBezTo>
                  <a:cubicBezTo>
                    <a:pt x="22" y="68"/>
                    <a:pt x="38" y="46"/>
                    <a:pt x="56" y="40"/>
                  </a:cubicBezTo>
                  <a:cubicBezTo>
                    <a:pt x="74" y="34"/>
                    <a:pt x="76" y="44"/>
                    <a:pt x="76" y="50"/>
                  </a:cubicBezTo>
                  <a:cubicBezTo>
                    <a:pt x="75" y="56"/>
                    <a:pt x="73" y="59"/>
                    <a:pt x="80" y="57"/>
                  </a:cubicBezTo>
                  <a:cubicBezTo>
                    <a:pt x="80" y="57"/>
                    <a:pt x="98" y="48"/>
                    <a:pt x="106" y="56"/>
                  </a:cubicBezTo>
                  <a:cubicBezTo>
                    <a:pt x="112" y="62"/>
                    <a:pt x="107" y="70"/>
                    <a:pt x="107" y="70"/>
                  </a:cubicBezTo>
                  <a:cubicBezTo>
                    <a:pt x="107" y="70"/>
                    <a:pt x="104" y="73"/>
                    <a:pt x="109" y="74"/>
                  </a:cubicBezTo>
                  <a:cubicBezTo>
                    <a:pt x="114" y="75"/>
                    <a:pt x="130" y="82"/>
                    <a:pt x="121" y="101"/>
                  </a:cubicBezTo>
                  <a:close/>
                  <a:moveTo>
                    <a:pt x="104" y="49"/>
                  </a:moveTo>
                  <a:cubicBezTo>
                    <a:pt x="102" y="49"/>
                    <a:pt x="100" y="48"/>
                    <a:pt x="100" y="46"/>
                  </a:cubicBezTo>
                  <a:cubicBezTo>
                    <a:pt x="100" y="44"/>
                    <a:pt x="102" y="42"/>
                    <a:pt x="104" y="42"/>
                  </a:cubicBezTo>
                  <a:cubicBezTo>
                    <a:pt x="104" y="42"/>
                    <a:pt x="126" y="38"/>
                    <a:pt x="123" y="62"/>
                  </a:cubicBezTo>
                  <a:cubicBezTo>
                    <a:pt x="123" y="62"/>
                    <a:pt x="123" y="62"/>
                    <a:pt x="123" y="62"/>
                  </a:cubicBezTo>
                  <a:cubicBezTo>
                    <a:pt x="123" y="64"/>
                    <a:pt x="121" y="65"/>
                    <a:pt x="120" y="65"/>
                  </a:cubicBezTo>
                  <a:cubicBezTo>
                    <a:pt x="118" y="65"/>
                    <a:pt x="116" y="63"/>
                    <a:pt x="116" y="61"/>
                  </a:cubicBezTo>
                  <a:cubicBezTo>
                    <a:pt x="116" y="61"/>
                    <a:pt x="120" y="46"/>
                    <a:pt x="104" y="49"/>
                  </a:cubicBezTo>
                  <a:close/>
                  <a:moveTo>
                    <a:pt x="141" y="68"/>
                  </a:moveTo>
                  <a:cubicBezTo>
                    <a:pt x="141" y="68"/>
                    <a:pt x="141" y="68"/>
                    <a:pt x="141" y="68"/>
                  </a:cubicBezTo>
                  <a:cubicBezTo>
                    <a:pt x="140" y="72"/>
                    <a:pt x="138" y="72"/>
                    <a:pt x="136" y="72"/>
                  </a:cubicBezTo>
                  <a:cubicBezTo>
                    <a:pt x="133" y="72"/>
                    <a:pt x="131" y="71"/>
                    <a:pt x="131" y="68"/>
                  </a:cubicBezTo>
                  <a:cubicBezTo>
                    <a:pt x="131" y="65"/>
                    <a:pt x="132" y="63"/>
                    <a:pt x="132" y="63"/>
                  </a:cubicBezTo>
                  <a:cubicBezTo>
                    <a:pt x="132" y="62"/>
                    <a:pt x="135" y="55"/>
                    <a:pt x="130" y="46"/>
                  </a:cubicBezTo>
                  <a:cubicBezTo>
                    <a:pt x="122" y="33"/>
                    <a:pt x="107" y="32"/>
                    <a:pt x="105" y="33"/>
                  </a:cubicBezTo>
                  <a:cubicBezTo>
                    <a:pt x="103" y="34"/>
                    <a:pt x="100" y="34"/>
                    <a:pt x="100" y="34"/>
                  </a:cubicBezTo>
                  <a:cubicBezTo>
                    <a:pt x="97" y="34"/>
                    <a:pt x="95" y="32"/>
                    <a:pt x="95" y="29"/>
                  </a:cubicBezTo>
                  <a:cubicBezTo>
                    <a:pt x="95" y="27"/>
                    <a:pt x="97" y="25"/>
                    <a:pt x="99" y="24"/>
                  </a:cubicBezTo>
                  <a:cubicBezTo>
                    <a:pt x="99" y="24"/>
                    <a:pt x="99" y="24"/>
                    <a:pt x="99" y="24"/>
                  </a:cubicBezTo>
                  <a:cubicBezTo>
                    <a:pt x="99" y="24"/>
                    <a:pt x="99" y="24"/>
                    <a:pt x="99" y="24"/>
                  </a:cubicBezTo>
                  <a:cubicBezTo>
                    <a:pt x="102" y="23"/>
                    <a:pt x="109" y="22"/>
                    <a:pt x="117" y="24"/>
                  </a:cubicBezTo>
                  <a:cubicBezTo>
                    <a:pt x="131" y="27"/>
                    <a:pt x="149" y="40"/>
                    <a:pt x="141" y="68"/>
                  </a:cubicBezTo>
                  <a:close/>
                </a:path>
              </a:pathLst>
            </a:custGeom>
            <a:solidFill>
              <a:srgbClr val="4BACC6">
                <a:alpha val="100000"/>
              </a:srgbClr>
            </a:solidFill>
            <a:ln w="9525">
              <a:noFill/>
            </a:ln>
          </p:spPr>
          <p:txBody>
            <a:bodyPr/>
            <a:lstStyle/>
            <a:p>
              <a:endParaRPr lang="zh-CN" altLang="en-US"/>
            </a:p>
          </p:txBody>
        </p:sp>
      </p:grpSp>
      <p:sp>
        <p:nvSpPr>
          <p:cNvPr id="23564" name="Freeform 14"/>
          <p:cNvSpPr>
            <a:spLocks noEditPoints="1"/>
          </p:cNvSpPr>
          <p:nvPr/>
        </p:nvSpPr>
        <p:spPr>
          <a:xfrm>
            <a:off x="4981575" y="2987675"/>
            <a:ext cx="569913" cy="569913"/>
          </a:xfrm>
          <a:custGeom>
            <a:avLst/>
            <a:gdLst>
              <a:gd name="txL" fmla="*/ 0 w 152"/>
              <a:gd name="txT" fmla="*/ 0 h 152"/>
              <a:gd name="txR" fmla="*/ 152 w 152"/>
              <a:gd name="txB" fmla="*/ 152 h 15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2" h="152">
                <a:moveTo>
                  <a:pt x="152" y="23"/>
                </a:moveTo>
                <a:cubicBezTo>
                  <a:pt x="152" y="10"/>
                  <a:pt x="142" y="0"/>
                  <a:pt x="129" y="0"/>
                </a:cubicBezTo>
                <a:cubicBezTo>
                  <a:pt x="23" y="0"/>
                  <a:pt x="23" y="0"/>
                  <a:pt x="23" y="0"/>
                </a:cubicBezTo>
                <a:cubicBezTo>
                  <a:pt x="10" y="0"/>
                  <a:pt x="0" y="10"/>
                  <a:pt x="0" y="23"/>
                </a:cubicBezTo>
                <a:cubicBezTo>
                  <a:pt x="0" y="129"/>
                  <a:pt x="0" y="129"/>
                  <a:pt x="0" y="129"/>
                </a:cubicBezTo>
                <a:cubicBezTo>
                  <a:pt x="0" y="142"/>
                  <a:pt x="10" y="152"/>
                  <a:pt x="23" y="152"/>
                </a:cubicBezTo>
                <a:cubicBezTo>
                  <a:pt x="129" y="152"/>
                  <a:pt x="129" y="152"/>
                  <a:pt x="129" y="152"/>
                </a:cubicBezTo>
                <a:cubicBezTo>
                  <a:pt x="142" y="152"/>
                  <a:pt x="152" y="142"/>
                  <a:pt x="152" y="129"/>
                </a:cubicBezTo>
                <a:lnTo>
                  <a:pt x="152" y="23"/>
                </a:lnTo>
                <a:close/>
                <a:moveTo>
                  <a:pt x="124" y="95"/>
                </a:moveTo>
                <a:cubicBezTo>
                  <a:pt x="124" y="96"/>
                  <a:pt x="124" y="96"/>
                  <a:pt x="124" y="96"/>
                </a:cubicBezTo>
                <a:cubicBezTo>
                  <a:pt x="124" y="97"/>
                  <a:pt x="124" y="97"/>
                  <a:pt x="124" y="97"/>
                </a:cubicBezTo>
                <a:cubicBezTo>
                  <a:pt x="125" y="98"/>
                  <a:pt x="125" y="98"/>
                  <a:pt x="125" y="98"/>
                </a:cubicBezTo>
                <a:cubicBezTo>
                  <a:pt x="125" y="99"/>
                  <a:pt x="125" y="99"/>
                  <a:pt x="125" y="99"/>
                </a:cubicBezTo>
                <a:cubicBezTo>
                  <a:pt x="125" y="100"/>
                  <a:pt x="125" y="100"/>
                  <a:pt x="125" y="100"/>
                </a:cubicBezTo>
                <a:cubicBezTo>
                  <a:pt x="124" y="101"/>
                  <a:pt x="124" y="101"/>
                  <a:pt x="124" y="101"/>
                </a:cubicBezTo>
                <a:cubicBezTo>
                  <a:pt x="124" y="102"/>
                  <a:pt x="124" y="102"/>
                  <a:pt x="124" y="102"/>
                </a:cubicBezTo>
                <a:cubicBezTo>
                  <a:pt x="124" y="102"/>
                  <a:pt x="124" y="102"/>
                  <a:pt x="124" y="102"/>
                </a:cubicBezTo>
                <a:cubicBezTo>
                  <a:pt x="124" y="103"/>
                  <a:pt x="124" y="103"/>
                  <a:pt x="124" y="103"/>
                </a:cubicBezTo>
                <a:cubicBezTo>
                  <a:pt x="124" y="103"/>
                  <a:pt x="124" y="103"/>
                  <a:pt x="124" y="103"/>
                </a:cubicBezTo>
                <a:cubicBezTo>
                  <a:pt x="123" y="104"/>
                  <a:pt x="123" y="104"/>
                  <a:pt x="123" y="104"/>
                </a:cubicBezTo>
                <a:cubicBezTo>
                  <a:pt x="123" y="104"/>
                  <a:pt x="123" y="104"/>
                  <a:pt x="123" y="104"/>
                </a:cubicBezTo>
                <a:cubicBezTo>
                  <a:pt x="123" y="104"/>
                  <a:pt x="123" y="104"/>
                  <a:pt x="123" y="104"/>
                </a:cubicBezTo>
                <a:cubicBezTo>
                  <a:pt x="122" y="105"/>
                  <a:pt x="122" y="105"/>
                  <a:pt x="122" y="105"/>
                </a:cubicBezTo>
                <a:cubicBezTo>
                  <a:pt x="122" y="105"/>
                  <a:pt x="122" y="105"/>
                  <a:pt x="122" y="105"/>
                </a:cubicBezTo>
                <a:cubicBezTo>
                  <a:pt x="122" y="104"/>
                  <a:pt x="122" y="104"/>
                  <a:pt x="122" y="104"/>
                </a:cubicBezTo>
                <a:cubicBezTo>
                  <a:pt x="121" y="104"/>
                  <a:pt x="121" y="104"/>
                  <a:pt x="121" y="104"/>
                </a:cubicBezTo>
                <a:cubicBezTo>
                  <a:pt x="121" y="104"/>
                  <a:pt x="121" y="104"/>
                  <a:pt x="121" y="104"/>
                </a:cubicBezTo>
                <a:cubicBezTo>
                  <a:pt x="121" y="104"/>
                  <a:pt x="121" y="104"/>
                  <a:pt x="121" y="104"/>
                </a:cubicBezTo>
                <a:cubicBezTo>
                  <a:pt x="121" y="104"/>
                  <a:pt x="121" y="104"/>
                  <a:pt x="121" y="104"/>
                </a:cubicBezTo>
                <a:cubicBezTo>
                  <a:pt x="120" y="104"/>
                  <a:pt x="120" y="104"/>
                  <a:pt x="120" y="104"/>
                </a:cubicBezTo>
                <a:cubicBezTo>
                  <a:pt x="120" y="104"/>
                  <a:pt x="120" y="104"/>
                  <a:pt x="120" y="104"/>
                </a:cubicBezTo>
                <a:cubicBezTo>
                  <a:pt x="120" y="104"/>
                  <a:pt x="120" y="104"/>
                  <a:pt x="120" y="104"/>
                </a:cubicBezTo>
                <a:cubicBezTo>
                  <a:pt x="119" y="104"/>
                  <a:pt x="119" y="104"/>
                  <a:pt x="119" y="104"/>
                </a:cubicBezTo>
                <a:cubicBezTo>
                  <a:pt x="119" y="104"/>
                  <a:pt x="119" y="104"/>
                  <a:pt x="119" y="104"/>
                </a:cubicBezTo>
                <a:cubicBezTo>
                  <a:pt x="119" y="103"/>
                  <a:pt x="119" y="103"/>
                  <a:pt x="119" y="103"/>
                </a:cubicBezTo>
                <a:cubicBezTo>
                  <a:pt x="118" y="103"/>
                  <a:pt x="118" y="103"/>
                  <a:pt x="118" y="103"/>
                </a:cubicBezTo>
                <a:cubicBezTo>
                  <a:pt x="118" y="102"/>
                  <a:pt x="118" y="102"/>
                  <a:pt x="118" y="102"/>
                </a:cubicBezTo>
                <a:cubicBezTo>
                  <a:pt x="117" y="101"/>
                  <a:pt x="117" y="101"/>
                  <a:pt x="117" y="101"/>
                </a:cubicBezTo>
                <a:cubicBezTo>
                  <a:pt x="117" y="101"/>
                  <a:pt x="117" y="101"/>
                  <a:pt x="117" y="101"/>
                </a:cubicBezTo>
                <a:cubicBezTo>
                  <a:pt x="116" y="99"/>
                  <a:pt x="116" y="99"/>
                  <a:pt x="116" y="99"/>
                </a:cubicBezTo>
                <a:cubicBezTo>
                  <a:pt x="116" y="99"/>
                  <a:pt x="116" y="99"/>
                  <a:pt x="116" y="99"/>
                </a:cubicBezTo>
                <a:cubicBezTo>
                  <a:pt x="116" y="100"/>
                  <a:pt x="116" y="100"/>
                  <a:pt x="116" y="100"/>
                </a:cubicBezTo>
                <a:cubicBezTo>
                  <a:pt x="115" y="100"/>
                  <a:pt x="115" y="100"/>
                  <a:pt x="115" y="100"/>
                </a:cubicBezTo>
                <a:cubicBezTo>
                  <a:pt x="115" y="99"/>
                  <a:pt x="115" y="99"/>
                  <a:pt x="115" y="99"/>
                </a:cubicBezTo>
                <a:cubicBezTo>
                  <a:pt x="115" y="99"/>
                  <a:pt x="115" y="99"/>
                  <a:pt x="115" y="99"/>
                </a:cubicBezTo>
                <a:cubicBezTo>
                  <a:pt x="115" y="99"/>
                  <a:pt x="115" y="99"/>
                  <a:pt x="115" y="99"/>
                </a:cubicBezTo>
                <a:cubicBezTo>
                  <a:pt x="114" y="100"/>
                  <a:pt x="114" y="100"/>
                  <a:pt x="114" y="100"/>
                </a:cubicBezTo>
                <a:cubicBezTo>
                  <a:pt x="114" y="102"/>
                  <a:pt x="114" y="102"/>
                  <a:pt x="114" y="102"/>
                </a:cubicBezTo>
                <a:cubicBezTo>
                  <a:pt x="113" y="104"/>
                  <a:pt x="113" y="104"/>
                  <a:pt x="113" y="104"/>
                </a:cubicBezTo>
                <a:cubicBezTo>
                  <a:pt x="112" y="105"/>
                  <a:pt x="112" y="105"/>
                  <a:pt x="112" y="105"/>
                </a:cubicBezTo>
                <a:cubicBezTo>
                  <a:pt x="111" y="106"/>
                  <a:pt x="111" y="106"/>
                  <a:pt x="111" y="106"/>
                </a:cubicBezTo>
                <a:cubicBezTo>
                  <a:pt x="111" y="108"/>
                  <a:pt x="111" y="108"/>
                  <a:pt x="111" y="108"/>
                </a:cubicBezTo>
                <a:cubicBezTo>
                  <a:pt x="110" y="109"/>
                  <a:pt x="110" y="109"/>
                  <a:pt x="110" y="109"/>
                </a:cubicBezTo>
                <a:cubicBezTo>
                  <a:pt x="109" y="109"/>
                  <a:pt x="109" y="109"/>
                  <a:pt x="109" y="109"/>
                </a:cubicBezTo>
                <a:cubicBezTo>
                  <a:pt x="109" y="110"/>
                  <a:pt x="109" y="110"/>
                  <a:pt x="109" y="110"/>
                </a:cubicBezTo>
                <a:cubicBezTo>
                  <a:pt x="107" y="111"/>
                  <a:pt x="107" y="111"/>
                  <a:pt x="107" y="111"/>
                </a:cubicBezTo>
                <a:cubicBezTo>
                  <a:pt x="108" y="111"/>
                  <a:pt x="108" y="111"/>
                  <a:pt x="108" y="111"/>
                </a:cubicBezTo>
                <a:cubicBezTo>
                  <a:pt x="108" y="111"/>
                  <a:pt x="108" y="111"/>
                  <a:pt x="108" y="111"/>
                </a:cubicBezTo>
                <a:cubicBezTo>
                  <a:pt x="108" y="112"/>
                  <a:pt x="108" y="112"/>
                  <a:pt x="108" y="112"/>
                </a:cubicBezTo>
                <a:cubicBezTo>
                  <a:pt x="111" y="113"/>
                  <a:pt x="111" y="113"/>
                  <a:pt x="111" y="113"/>
                </a:cubicBezTo>
                <a:cubicBezTo>
                  <a:pt x="112" y="114"/>
                  <a:pt x="112" y="114"/>
                  <a:pt x="112" y="114"/>
                </a:cubicBezTo>
                <a:cubicBezTo>
                  <a:pt x="113" y="114"/>
                  <a:pt x="113" y="114"/>
                  <a:pt x="113" y="114"/>
                </a:cubicBezTo>
                <a:cubicBezTo>
                  <a:pt x="114" y="115"/>
                  <a:pt x="114" y="115"/>
                  <a:pt x="114" y="115"/>
                </a:cubicBezTo>
                <a:cubicBezTo>
                  <a:pt x="115" y="116"/>
                  <a:pt x="115" y="116"/>
                  <a:pt x="115" y="116"/>
                </a:cubicBezTo>
                <a:cubicBezTo>
                  <a:pt x="116" y="116"/>
                  <a:pt x="116" y="116"/>
                  <a:pt x="116" y="116"/>
                </a:cubicBezTo>
                <a:cubicBezTo>
                  <a:pt x="116" y="117"/>
                  <a:pt x="116" y="117"/>
                  <a:pt x="116" y="117"/>
                </a:cubicBezTo>
                <a:cubicBezTo>
                  <a:pt x="116" y="117"/>
                  <a:pt x="116" y="117"/>
                  <a:pt x="116" y="117"/>
                </a:cubicBezTo>
                <a:cubicBezTo>
                  <a:pt x="117" y="118"/>
                  <a:pt x="117" y="118"/>
                  <a:pt x="117" y="118"/>
                </a:cubicBezTo>
                <a:cubicBezTo>
                  <a:pt x="117" y="118"/>
                  <a:pt x="117" y="118"/>
                  <a:pt x="117" y="118"/>
                </a:cubicBezTo>
                <a:cubicBezTo>
                  <a:pt x="117" y="119"/>
                  <a:pt x="117" y="119"/>
                  <a:pt x="117" y="119"/>
                </a:cubicBezTo>
                <a:cubicBezTo>
                  <a:pt x="117" y="119"/>
                  <a:pt x="117" y="119"/>
                  <a:pt x="117" y="119"/>
                </a:cubicBezTo>
                <a:cubicBezTo>
                  <a:pt x="117" y="120"/>
                  <a:pt x="117" y="120"/>
                  <a:pt x="117" y="120"/>
                </a:cubicBezTo>
                <a:cubicBezTo>
                  <a:pt x="116" y="120"/>
                  <a:pt x="116" y="120"/>
                  <a:pt x="116" y="120"/>
                </a:cubicBezTo>
                <a:cubicBezTo>
                  <a:pt x="116" y="120"/>
                  <a:pt x="116" y="120"/>
                  <a:pt x="116" y="120"/>
                </a:cubicBezTo>
                <a:cubicBezTo>
                  <a:pt x="116" y="121"/>
                  <a:pt x="116" y="121"/>
                  <a:pt x="116" y="121"/>
                </a:cubicBezTo>
                <a:cubicBezTo>
                  <a:pt x="116" y="121"/>
                  <a:pt x="116" y="121"/>
                  <a:pt x="116" y="121"/>
                </a:cubicBezTo>
                <a:cubicBezTo>
                  <a:pt x="117" y="121"/>
                  <a:pt x="117" y="121"/>
                  <a:pt x="117" y="121"/>
                </a:cubicBezTo>
                <a:cubicBezTo>
                  <a:pt x="116" y="122"/>
                  <a:pt x="116" y="122"/>
                  <a:pt x="116" y="122"/>
                </a:cubicBezTo>
                <a:cubicBezTo>
                  <a:pt x="116" y="122"/>
                  <a:pt x="116" y="122"/>
                  <a:pt x="116" y="122"/>
                </a:cubicBezTo>
                <a:cubicBezTo>
                  <a:pt x="116" y="123"/>
                  <a:pt x="116" y="123"/>
                  <a:pt x="116" y="123"/>
                </a:cubicBezTo>
                <a:cubicBezTo>
                  <a:pt x="115" y="123"/>
                  <a:pt x="115" y="123"/>
                  <a:pt x="115" y="123"/>
                </a:cubicBezTo>
                <a:cubicBezTo>
                  <a:pt x="115" y="123"/>
                  <a:pt x="115" y="123"/>
                  <a:pt x="115" y="123"/>
                </a:cubicBezTo>
                <a:cubicBezTo>
                  <a:pt x="114" y="124"/>
                  <a:pt x="114" y="124"/>
                  <a:pt x="114" y="124"/>
                </a:cubicBezTo>
                <a:cubicBezTo>
                  <a:pt x="113" y="124"/>
                  <a:pt x="113" y="124"/>
                  <a:pt x="113" y="124"/>
                </a:cubicBezTo>
                <a:cubicBezTo>
                  <a:pt x="113" y="125"/>
                  <a:pt x="113" y="125"/>
                  <a:pt x="113" y="125"/>
                </a:cubicBezTo>
                <a:cubicBezTo>
                  <a:pt x="112" y="125"/>
                  <a:pt x="112" y="125"/>
                  <a:pt x="112" y="125"/>
                </a:cubicBezTo>
                <a:cubicBezTo>
                  <a:pt x="111" y="126"/>
                  <a:pt x="111" y="126"/>
                  <a:pt x="111" y="126"/>
                </a:cubicBezTo>
                <a:cubicBezTo>
                  <a:pt x="110" y="126"/>
                  <a:pt x="110" y="126"/>
                  <a:pt x="110" y="126"/>
                </a:cubicBezTo>
                <a:cubicBezTo>
                  <a:pt x="110" y="126"/>
                  <a:pt x="110" y="126"/>
                  <a:pt x="110" y="126"/>
                </a:cubicBezTo>
                <a:cubicBezTo>
                  <a:pt x="108" y="126"/>
                  <a:pt x="108" y="126"/>
                  <a:pt x="108" y="126"/>
                </a:cubicBezTo>
                <a:cubicBezTo>
                  <a:pt x="107" y="127"/>
                  <a:pt x="107" y="127"/>
                  <a:pt x="107" y="127"/>
                </a:cubicBezTo>
                <a:cubicBezTo>
                  <a:pt x="106" y="127"/>
                  <a:pt x="106" y="127"/>
                  <a:pt x="106" y="127"/>
                </a:cubicBezTo>
                <a:cubicBezTo>
                  <a:pt x="105" y="127"/>
                  <a:pt x="105" y="127"/>
                  <a:pt x="105" y="127"/>
                </a:cubicBezTo>
                <a:cubicBezTo>
                  <a:pt x="103" y="127"/>
                  <a:pt x="103" y="127"/>
                  <a:pt x="103" y="127"/>
                </a:cubicBezTo>
                <a:cubicBezTo>
                  <a:pt x="102" y="128"/>
                  <a:pt x="102" y="128"/>
                  <a:pt x="102" y="128"/>
                </a:cubicBezTo>
                <a:cubicBezTo>
                  <a:pt x="100" y="128"/>
                  <a:pt x="100" y="128"/>
                  <a:pt x="100" y="128"/>
                </a:cubicBezTo>
                <a:cubicBezTo>
                  <a:pt x="99" y="128"/>
                  <a:pt x="99" y="128"/>
                  <a:pt x="99" y="128"/>
                </a:cubicBezTo>
                <a:cubicBezTo>
                  <a:pt x="97" y="128"/>
                  <a:pt x="97" y="128"/>
                  <a:pt x="97" y="128"/>
                </a:cubicBezTo>
                <a:cubicBezTo>
                  <a:pt x="96" y="128"/>
                  <a:pt x="96" y="128"/>
                  <a:pt x="96" y="128"/>
                </a:cubicBezTo>
                <a:cubicBezTo>
                  <a:pt x="94" y="127"/>
                  <a:pt x="94" y="127"/>
                  <a:pt x="94" y="127"/>
                </a:cubicBezTo>
                <a:cubicBezTo>
                  <a:pt x="93" y="127"/>
                  <a:pt x="93" y="127"/>
                  <a:pt x="93" y="127"/>
                </a:cubicBezTo>
                <a:cubicBezTo>
                  <a:pt x="91" y="127"/>
                  <a:pt x="91" y="127"/>
                  <a:pt x="91" y="127"/>
                </a:cubicBezTo>
                <a:cubicBezTo>
                  <a:pt x="89" y="126"/>
                  <a:pt x="89" y="126"/>
                  <a:pt x="89" y="126"/>
                </a:cubicBezTo>
                <a:cubicBezTo>
                  <a:pt x="88" y="126"/>
                  <a:pt x="88" y="126"/>
                  <a:pt x="88" y="126"/>
                </a:cubicBezTo>
                <a:cubicBezTo>
                  <a:pt x="86" y="126"/>
                  <a:pt x="86" y="126"/>
                  <a:pt x="86" y="126"/>
                </a:cubicBezTo>
                <a:cubicBezTo>
                  <a:pt x="85" y="125"/>
                  <a:pt x="85" y="125"/>
                  <a:pt x="85" y="125"/>
                </a:cubicBezTo>
                <a:cubicBezTo>
                  <a:pt x="83" y="125"/>
                  <a:pt x="83" y="125"/>
                  <a:pt x="83" y="125"/>
                </a:cubicBezTo>
                <a:cubicBezTo>
                  <a:pt x="82" y="124"/>
                  <a:pt x="82" y="124"/>
                  <a:pt x="82" y="124"/>
                </a:cubicBezTo>
                <a:cubicBezTo>
                  <a:pt x="81" y="124"/>
                  <a:pt x="81" y="124"/>
                  <a:pt x="81" y="124"/>
                </a:cubicBezTo>
                <a:cubicBezTo>
                  <a:pt x="80" y="124"/>
                  <a:pt x="80" y="124"/>
                  <a:pt x="80" y="124"/>
                </a:cubicBezTo>
                <a:cubicBezTo>
                  <a:pt x="79" y="124"/>
                  <a:pt x="79" y="124"/>
                  <a:pt x="79" y="124"/>
                </a:cubicBezTo>
                <a:cubicBezTo>
                  <a:pt x="79" y="124"/>
                  <a:pt x="79" y="124"/>
                  <a:pt x="79" y="124"/>
                </a:cubicBezTo>
                <a:cubicBezTo>
                  <a:pt x="78" y="124"/>
                  <a:pt x="78" y="124"/>
                  <a:pt x="78" y="124"/>
                </a:cubicBezTo>
                <a:cubicBezTo>
                  <a:pt x="78" y="124"/>
                  <a:pt x="78" y="124"/>
                  <a:pt x="78" y="124"/>
                </a:cubicBezTo>
                <a:cubicBezTo>
                  <a:pt x="76" y="124"/>
                  <a:pt x="76" y="124"/>
                  <a:pt x="76" y="124"/>
                </a:cubicBezTo>
                <a:cubicBezTo>
                  <a:pt x="75" y="123"/>
                  <a:pt x="75" y="123"/>
                  <a:pt x="75" y="123"/>
                </a:cubicBezTo>
                <a:cubicBezTo>
                  <a:pt x="74" y="123"/>
                  <a:pt x="74" y="123"/>
                  <a:pt x="74" y="123"/>
                </a:cubicBezTo>
                <a:cubicBezTo>
                  <a:pt x="74" y="124"/>
                  <a:pt x="74" y="124"/>
                  <a:pt x="74" y="124"/>
                </a:cubicBezTo>
                <a:cubicBezTo>
                  <a:pt x="73" y="124"/>
                  <a:pt x="73" y="124"/>
                  <a:pt x="73" y="124"/>
                </a:cubicBezTo>
                <a:cubicBezTo>
                  <a:pt x="72" y="125"/>
                  <a:pt x="72" y="125"/>
                  <a:pt x="72" y="125"/>
                </a:cubicBezTo>
                <a:cubicBezTo>
                  <a:pt x="70" y="125"/>
                  <a:pt x="70" y="125"/>
                  <a:pt x="70" y="125"/>
                </a:cubicBezTo>
                <a:cubicBezTo>
                  <a:pt x="70" y="126"/>
                  <a:pt x="70" y="126"/>
                  <a:pt x="70" y="126"/>
                </a:cubicBezTo>
                <a:cubicBezTo>
                  <a:pt x="69" y="126"/>
                  <a:pt x="69" y="126"/>
                  <a:pt x="69" y="126"/>
                </a:cubicBezTo>
                <a:cubicBezTo>
                  <a:pt x="67" y="127"/>
                  <a:pt x="67" y="127"/>
                  <a:pt x="67" y="127"/>
                </a:cubicBezTo>
                <a:cubicBezTo>
                  <a:pt x="66" y="127"/>
                  <a:pt x="66" y="127"/>
                  <a:pt x="66" y="127"/>
                </a:cubicBezTo>
                <a:cubicBezTo>
                  <a:pt x="65" y="127"/>
                  <a:pt x="65" y="127"/>
                  <a:pt x="65" y="127"/>
                </a:cubicBezTo>
                <a:cubicBezTo>
                  <a:pt x="64" y="128"/>
                  <a:pt x="64" y="128"/>
                  <a:pt x="64" y="128"/>
                </a:cubicBezTo>
                <a:cubicBezTo>
                  <a:pt x="63" y="128"/>
                  <a:pt x="63" y="128"/>
                  <a:pt x="63" y="128"/>
                </a:cubicBezTo>
                <a:cubicBezTo>
                  <a:pt x="62" y="128"/>
                  <a:pt x="62" y="128"/>
                  <a:pt x="62" y="128"/>
                </a:cubicBezTo>
                <a:cubicBezTo>
                  <a:pt x="61" y="128"/>
                  <a:pt x="61" y="128"/>
                  <a:pt x="61" y="128"/>
                </a:cubicBezTo>
                <a:cubicBezTo>
                  <a:pt x="60" y="128"/>
                  <a:pt x="60" y="128"/>
                  <a:pt x="60" y="128"/>
                </a:cubicBezTo>
                <a:cubicBezTo>
                  <a:pt x="58" y="128"/>
                  <a:pt x="58" y="128"/>
                  <a:pt x="58" y="128"/>
                </a:cubicBezTo>
                <a:cubicBezTo>
                  <a:pt x="57" y="128"/>
                  <a:pt x="57" y="128"/>
                  <a:pt x="57" y="128"/>
                </a:cubicBezTo>
                <a:cubicBezTo>
                  <a:pt x="55" y="128"/>
                  <a:pt x="55" y="128"/>
                  <a:pt x="55" y="128"/>
                </a:cubicBezTo>
                <a:cubicBezTo>
                  <a:pt x="52" y="128"/>
                  <a:pt x="52" y="128"/>
                  <a:pt x="52" y="128"/>
                </a:cubicBezTo>
                <a:cubicBezTo>
                  <a:pt x="50" y="128"/>
                  <a:pt x="50" y="128"/>
                  <a:pt x="50" y="128"/>
                </a:cubicBezTo>
                <a:cubicBezTo>
                  <a:pt x="48" y="128"/>
                  <a:pt x="48" y="128"/>
                  <a:pt x="48" y="128"/>
                </a:cubicBezTo>
                <a:cubicBezTo>
                  <a:pt x="47" y="127"/>
                  <a:pt x="47" y="127"/>
                  <a:pt x="47" y="127"/>
                </a:cubicBezTo>
                <a:cubicBezTo>
                  <a:pt x="46" y="127"/>
                  <a:pt x="46" y="127"/>
                  <a:pt x="46" y="127"/>
                </a:cubicBezTo>
                <a:cubicBezTo>
                  <a:pt x="45" y="127"/>
                  <a:pt x="45" y="127"/>
                  <a:pt x="45" y="127"/>
                </a:cubicBezTo>
                <a:cubicBezTo>
                  <a:pt x="43" y="127"/>
                  <a:pt x="43" y="127"/>
                  <a:pt x="43" y="127"/>
                </a:cubicBezTo>
                <a:cubicBezTo>
                  <a:pt x="42" y="126"/>
                  <a:pt x="42" y="126"/>
                  <a:pt x="42" y="126"/>
                </a:cubicBezTo>
                <a:cubicBezTo>
                  <a:pt x="41" y="126"/>
                  <a:pt x="41" y="126"/>
                  <a:pt x="41" y="126"/>
                </a:cubicBezTo>
                <a:cubicBezTo>
                  <a:pt x="40" y="125"/>
                  <a:pt x="40" y="125"/>
                  <a:pt x="40" y="125"/>
                </a:cubicBezTo>
                <a:cubicBezTo>
                  <a:pt x="39" y="125"/>
                  <a:pt x="39" y="125"/>
                  <a:pt x="39" y="125"/>
                </a:cubicBezTo>
                <a:cubicBezTo>
                  <a:pt x="39" y="125"/>
                  <a:pt x="39" y="125"/>
                  <a:pt x="39" y="125"/>
                </a:cubicBezTo>
                <a:cubicBezTo>
                  <a:pt x="38" y="124"/>
                  <a:pt x="38" y="124"/>
                  <a:pt x="38" y="124"/>
                </a:cubicBezTo>
                <a:cubicBezTo>
                  <a:pt x="37" y="124"/>
                  <a:pt x="37" y="124"/>
                  <a:pt x="37" y="124"/>
                </a:cubicBezTo>
                <a:cubicBezTo>
                  <a:pt x="37" y="123"/>
                  <a:pt x="37" y="123"/>
                  <a:pt x="37" y="123"/>
                </a:cubicBezTo>
                <a:cubicBezTo>
                  <a:pt x="37" y="123"/>
                  <a:pt x="37" y="123"/>
                  <a:pt x="37" y="123"/>
                </a:cubicBezTo>
                <a:cubicBezTo>
                  <a:pt x="37" y="123"/>
                  <a:pt x="37" y="123"/>
                  <a:pt x="37" y="123"/>
                </a:cubicBezTo>
                <a:cubicBezTo>
                  <a:pt x="36" y="122"/>
                  <a:pt x="36" y="122"/>
                  <a:pt x="36" y="122"/>
                </a:cubicBezTo>
                <a:cubicBezTo>
                  <a:pt x="36" y="122"/>
                  <a:pt x="36" y="122"/>
                  <a:pt x="36" y="122"/>
                </a:cubicBezTo>
                <a:cubicBezTo>
                  <a:pt x="36" y="121"/>
                  <a:pt x="36" y="121"/>
                  <a:pt x="36" y="121"/>
                </a:cubicBezTo>
                <a:cubicBezTo>
                  <a:pt x="36" y="121"/>
                  <a:pt x="36" y="121"/>
                  <a:pt x="36" y="121"/>
                </a:cubicBezTo>
                <a:cubicBezTo>
                  <a:pt x="36" y="121"/>
                  <a:pt x="36" y="121"/>
                  <a:pt x="36" y="121"/>
                </a:cubicBezTo>
                <a:cubicBezTo>
                  <a:pt x="36" y="120"/>
                  <a:pt x="36" y="120"/>
                  <a:pt x="36" y="120"/>
                </a:cubicBezTo>
                <a:cubicBezTo>
                  <a:pt x="36" y="120"/>
                  <a:pt x="36" y="120"/>
                  <a:pt x="36" y="120"/>
                </a:cubicBezTo>
                <a:cubicBezTo>
                  <a:pt x="36" y="119"/>
                  <a:pt x="36" y="119"/>
                  <a:pt x="36" y="119"/>
                </a:cubicBezTo>
                <a:cubicBezTo>
                  <a:pt x="36" y="119"/>
                  <a:pt x="36" y="119"/>
                  <a:pt x="36" y="119"/>
                </a:cubicBezTo>
                <a:cubicBezTo>
                  <a:pt x="36" y="119"/>
                  <a:pt x="36" y="119"/>
                  <a:pt x="36" y="119"/>
                </a:cubicBezTo>
                <a:cubicBezTo>
                  <a:pt x="36" y="118"/>
                  <a:pt x="36" y="118"/>
                  <a:pt x="36" y="118"/>
                </a:cubicBezTo>
                <a:cubicBezTo>
                  <a:pt x="36" y="118"/>
                  <a:pt x="36" y="118"/>
                  <a:pt x="36" y="118"/>
                </a:cubicBezTo>
                <a:cubicBezTo>
                  <a:pt x="36" y="117"/>
                  <a:pt x="36" y="117"/>
                  <a:pt x="36" y="117"/>
                </a:cubicBezTo>
                <a:cubicBezTo>
                  <a:pt x="36" y="116"/>
                  <a:pt x="36" y="116"/>
                  <a:pt x="36" y="116"/>
                </a:cubicBezTo>
                <a:cubicBezTo>
                  <a:pt x="37" y="116"/>
                  <a:pt x="37" y="116"/>
                  <a:pt x="37" y="116"/>
                </a:cubicBezTo>
                <a:cubicBezTo>
                  <a:pt x="37" y="116"/>
                  <a:pt x="37" y="116"/>
                  <a:pt x="37" y="116"/>
                </a:cubicBezTo>
                <a:cubicBezTo>
                  <a:pt x="37" y="115"/>
                  <a:pt x="37" y="115"/>
                  <a:pt x="37" y="115"/>
                </a:cubicBezTo>
                <a:cubicBezTo>
                  <a:pt x="38" y="115"/>
                  <a:pt x="38" y="115"/>
                  <a:pt x="38" y="115"/>
                </a:cubicBezTo>
                <a:cubicBezTo>
                  <a:pt x="38" y="114"/>
                  <a:pt x="38" y="114"/>
                  <a:pt x="38" y="114"/>
                </a:cubicBezTo>
                <a:cubicBezTo>
                  <a:pt x="38" y="114"/>
                  <a:pt x="38" y="114"/>
                  <a:pt x="38" y="114"/>
                </a:cubicBezTo>
                <a:cubicBezTo>
                  <a:pt x="39" y="114"/>
                  <a:pt x="39" y="114"/>
                  <a:pt x="39" y="114"/>
                </a:cubicBezTo>
                <a:cubicBezTo>
                  <a:pt x="39" y="114"/>
                  <a:pt x="39" y="114"/>
                  <a:pt x="39" y="114"/>
                </a:cubicBezTo>
                <a:cubicBezTo>
                  <a:pt x="40" y="113"/>
                  <a:pt x="40" y="113"/>
                  <a:pt x="40" y="113"/>
                </a:cubicBezTo>
                <a:cubicBezTo>
                  <a:pt x="40" y="113"/>
                  <a:pt x="40" y="113"/>
                  <a:pt x="40" y="113"/>
                </a:cubicBezTo>
                <a:cubicBezTo>
                  <a:pt x="41" y="113"/>
                  <a:pt x="41" y="113"/>
                  <a:pt x="41" y="113"/>
                </a:cubicBezTo>
                <a:cubicBezTo>
                  <a:pt x="41" y="113"/>
                  <a:pt x="41" y="113"/>
                  <a:pt x="41" y="113"/>
                </a:cubicBezTo>
                <a:cubicBezTo>
                  <a:pt x="42" y="113"/>
                  <a:pt x="42" y="113"/>
                  <a:pt x="42" y="113"/>
                </a:cubicBezTo>
                <a:cubicBezTo>
                  <a:pt x="43" y="113"/>
                  <a:pt x="43" y="113"/>
                  <a:pt x="43" y="113"/>
                </a:cubicBezTo>
                <a:cubicBezTo>
                  <a:pt x="44" y="112"/>
                  <a:pt x="44" y="112"/>
                  <a:pt x="44" y="112"/>
                </a:cubicBezTo>
                <a:cubicBezTo>
                  <a:pt x="45" y="112"/>
                  <a:pt x="45" y="112"/>
                  <a:pt x="45" y="112"/>
                </a:cubicBezTo>
                <a:cubicBezTo>
                  <a:pt x="45" y="112"/>
                  <a:pt x="45" y="112"/>
                  <a:pt x="45" y="112"/>
                </a:cubicBezTo>
                <a:cubicBezTo>
                  <a:pt x="45" y="112"/>
                  <a:pt x="45" y="112"/>
                  <a:pt x="45" y="112"/>
                </a:cubicBezTo>
                <a:cubicBezTo>
                  <a:pt x="44" y="112"/>
                  <a:pt x="44" y="112"/>
                  <a:pt x="44" y="112"/>
                </a:cubicBezTo>
                <a:cubicBezTo>
                  <a:pt x="44" y="112"/>
                  <a:pt x="44" y="112"/>
                  <a:pt x="44" y="112"/>
                </a:cubicBezTo>
                <a:cubicBezTo>
                  <a:pt x="44" y="112"/>
                  <a:pt x="44" y="112"/>
                  <a:pt x="44" y="112"/>
                </a:cubicBezTo>
                <a:cubicBezTo>
                  <a:pt x="44" y="112"/>
                  <a:pt x="44" y="112"/>
                  <a:pt x="44" y="112"/>
                </a:cubicBezTo>
                <a:cubicBezTo>
                  <a:pt x="43" y="111"/>
                  <a:pt x="43" y="111"/>
                  <a:pt x="43" y="111"/>
                </a:cubicBezTo>
                <a:cubicBezTo>
                  <a:pt x="42" y="110"/>
                  <a:pt x="42" y="110"/>
                  <a:pt x="42" y="110"/>
                </a:cubicBezTo>
                <a:cubicBezTo>
                  <a:pt x="41" y="109"/>
                  <a:pt x="41" y="109"/>
                  <a:pt x="41" y="109"/>
                </a:cubicBezTo>
                <a:cubicBezTo>
                  <a:pt x="41" y="108"/>
                  <a:pt x="41" y="108"/>
                  <a:pt x="41" y="108"/>
                </a:cubicBezTo>
                <a:cubicBezTo>
                  <a:pt x="40" y="107"/>
                  <a:pt x="40" y="107"/>
                  <a:pt x="40" y="107"/>
                </a:cubicBezTo>
                <a:cubicBezTo>
                  <a:pt x="39" y="106"/>
                  <a:pt x="39" y="106"/>
                  <a:pt x="39" y="106"/>
                </a:cubicBezTo>
                <a:cubicBezTo>
                  <a:pt x="38" y="105"/>
                  <a:pt x="38" y="105"/>
                  <a:pt x="38" y="105"/>
                </a:cubicBezTo>
                <a:cubicBezTo>
                  <a:pt x="38" y="105"/>
                  <a:pt x="38" y="105"/>
                  <a:pt x="38" y="105"/>
                </a:cubicBezTo>
                <a:cubicBezTo>
                  <a:pt x="37" y="104"/>
                  <a:pt x="37" y="104"/>
                  <a:pt x="37" y="104"/>
                </a:cubicBezTo>
                <a:cubicBezTo>
                  <a:pt x="37" y="103"/>
                  <a:pt x="37" y="103"/>
                  <a:pt x="37" y="103"/>
                </a:cubicBezTo>
                <a:cubicBezTo>
                  <a:pt x="36" y="102"/>
                  <a:pt x="36" y="102"/>
                  <a:pt x="36" y="102"/>
                </a:cubicBezTo>
                <a:cubicBezTo>
                  <a:pt x="36" y="101"/>
                  <a:pt x="36" y="101"/>
                  <a:pt x="36" y="101"/>
                </a:cubicBezTo>
                <a:cubicBezTo>
                  <a:pt x="35" y="100"/>
                  <a:pt x="35" y="100"/>
                  <a:pt x="35" y="100"/>
                </a:cubicBezTo>
                <a:cubicBezTo>
                  <a:pt x="35" y="99"/>
                  <a:pt x="35" y="99"/>
                  <a:pt x="35" y="99"/>
                </a:cubicBezTo>
                <a:cubicBezTo>
                  <a:pt x="35" y="98"/>
                  <a:pt x="35" y="98"/>
                  <a:pt x="35" y="98"/>
                </a:cubicBezTo>
                <a:cubicBezTo>
                  <a:pt x="34" y="96"/>
                  <a:pt x="34" y="96"/>
                  <a:pt x="34" y="96"/>
                </a:cubicBezTo>
                <a:cubicBezTo>
                  <a:pt x="34" y="96"/>
                  <a:pt x="34" y="96"/>
                  <a:pt x="34" y="96"/>
                </a:cubicBezTo>
                <a:cubicBezTo>
                  <a:pt x="34" y="96"/>
                  <a:pt x="34" y="96"/>
                  <a:pt x="34" y="96"/>
                </a:cubicBezTo>
                <a:cubicBezTo>
                  <a:pt x="34" y="96"/>
                  <a:pt x="34" y="96"/>
                  <a:pt x="34" y="96"/>
                </a:cubicBezTo>
                <a:cubicBezTo>
                  <a:pt x="34" y="96"/>
                  <a:pt x="34" y="96"/>
                  <a:pt x="34" y="96"/>
                </a:cubicBezTo>
                <a:cubicBezTo>
                  <a:pt x="34" y="96"/>
                  <a:pt x="34" y="96"/>
                  <a:pt x="34" y="96"/>
                </a:cubicBezTo>
                <a:cubicBezTo>
                  <a:pt x="34" y="97"/>
                  <a:pt x="34" y="97"/>
                  <a:pt x="34" y="97"/>
                </a:cubicBezTo>
                <a:cubicBezTo>
                  <a:pt x="34" y="97"/>
                  <a:pt x="34" y="97"/>
                  <a:pt x="34" y="97"/>
                </a:cubicBezTo>
                <a:cubicBezTo>
                  <a:pt x="34" y="97"/>
                  <a:pt x="34" y="97"/>
                  <a:pt x="34" y="97"/>
                </a:cubicBezTo>
                <a:cubicBezTo>
                  <a:pt x="33" y="97"/>
                  <a:pt x="33" y="97"/>
                  <a:pt x="33" y="97"/>
                </a:cubicBezTo>
                <a:cubicBezTo>
                  <a:pt x="33" y="98"/>
                  <a:pt x="33" y="98"/>
                  <a:pt x="33" y="98"/>
                </a:cubicBezTo>
                <a:cubicBezTo>
                  <a:pt x="33" y="99"/>
                  <a:pt x="33" y="99"/>
                  <a:pt x="33" y="99"/>
                </a:cubicBezTo>
                <a:cubicBezTo>
                  <a:pt x="32" y="99"/>
                  <a:pt x="32" y="99"/>
                  <a:pt x="32" y="99"/>
                </a:cubicBezTo>
                <a:cubicBezTo>
                  <a:pt x="32" y="100"/>
                  <a:pt x="32" y="100"/>
                  <a:pt x="32" y="100"/>
                </a:cubicBezTo>
                <a:cubicBezTo>
                  <a:pt x="32" y="100"/>
                  <a:pt x="32" y="100"/>
                  <a:pt x="32" y="100"/>
                </a:cubicBezTo>
                <a:cubicBezTo>
                  <a:pt x="31" y="101"/>
                  <a:pt x="31" y="101"/>
                  <a:pt x="31" y="101"/>
                </a:cubicBezTo>
                <a:cubicBezTo>
                  <a:pt x="31" y="102"/>
                  <a:pt x="31" y="102"/>
                  <a:pt x="31" y="102"/>
                </a:cubicBezTo>
                <a:cubicBezTo>
                  <a:pt x="30" y="102"/>
                  <a:pt x="30" y="102"/>
                  <a:pt x="30" y="102"/>
                </a:cubicBezTo>
                <a:cubicBezTo>
                  <a:pt x="29" y="103"/>
                  <a:pt x="29" y="103"/>
                  <a:pt x="29" y="103"/>
                </a:cubicBezTo>
                <a:cubicBezTo>
                  <a:pt x="29" y="103"/>
                  <a:pt x="29" y="103"/>
                  <a:pt x="29" y="103"/>
                </a:cubicBezTo>
                <a:cubicBezTo>
                  <a:pt x="28" y="104"/>
                  <a:pt x="28" y="104"/>
                  <a:pt x="28" y="104"/>
                </a:cubicBezTo>
                <a:cubicBezTo>
                  <a:pt x="27" y="104"/>
                  <a:pt x="27" y="104"/>
                  <a:pt x="27" y="104"/>
                </a:cubicBezTo>
                <a:cubicBezTo>
                  <a:pt x="26" y="104"/>
                  <a:pt x="26" y="104"/>
                  <a:pt x="26" y="104"/>
                </a:cubicBezTo>
                <a:cubicBezTo>
                  <a:pt x="26" y="104"/>
                  <a:pt x="26" y="104"/>
                  <a:pt x="26" y="104"/>
                </a:cubicBezTo>
                <a:cubicBezTo>
                  <a:pt x="26" y="104"/>
                  <a:pt x="26" y="104"/>
                  <a:pt x="26"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3"/>
                  <a:pt x="25" y="103"/>
                  <a:pt x="25" y="103"/>
                </a:cubicBezTo>
                <a:cubicBezTo>
                  <a:pt x="24" y="102"/>
                  <a:pt x="24" y="102"/>
                  <a:pt x="24" y="102"/>
                </a:cubicBezTo>
                <a:cubicBezTo>
                  <a:pt x="24" y="102"/>
                  <a:pt x="24" y="102"/>
                  <a:pt x="24" y="102"/>
                </a:cubicBezTo>
                <a:cubicBezTo>
                  <a:pt x="24" y="101"/>
                  <a:pt x="24" y="101"/>
                  <a:pt x="24" y="101"/>
                </a:cubicBezTo>
                <a:cubicBezTo>
                  <a:pt x="24" y="101"/>
                  <a:pt x="24" y="101"/>
                  <a:pt x="24" y="101"/>
                </a:cubicBezTo>
                <a:cubicBezTo>
                  <a:pt x="24" y="99"/>
                  <a:pt x="24" y="99"/>
                  <a:pt x="24" y="99"/>
                </a:cubicBezTo>
                <a:cubicBezTo>
                  <a:pt x="24" y="99"/>
                  <a:pt x="24" y="99"/>
                  <a:pt x="24" y="99"/>
                </a:cubicBezTo>
                <a:cubicBezTo>
                  <a:pt x="24" y="98"/>
                  <a:pt x="24" y="98"/>
                  <a:pt x="24" y="98"/>
                </a:cubicBezTo>
                <a:cubicBezTo>
                  <a:pt x="24" y="96"/>
                  <a:pt x="24" y="96"/>
                  <a:pt x="24" y="96"/>
                </a:cubicBezTo>
                <a:cubicBezTo>
                  <a:pt x="24" y="94"/>
                  <a:pt x="24" y="94"/>
                  <a:pt x="24" y="94"/>
                </a:cubicBezTo>
                <a:cubicBezTo>
                  <a:pt x="24" y="93"/>
                  <a:pt x="24" y="93"/>
                  <a:pt x="24" y="93"/>
                </a:cubicBezTo>
                <a:cubicBezTo>
                  <a:pt x="24" y="92"/>
                  <a:pt x="24" y="92"/>
                  <a:pt x="24" y="92"/>
                </a:cubicBezTo>
                <a:cubicBezTo>
                  <a:pt x="24" y="91"/>
                  <a:pt x="24" y="91"/>
                  <a:pt x="24" y="91"/>
                </a:cubicBezTo>
                <a:cubicBezTo>
                  <a:pt x="25" y="90"/>
                  <a:pt x="25" y="90"/>
                  <a:pt x="25" y="90"/>
                </a:cubicBezTo>
                <a:cubicBezTo>
                  <a:pt x="25" y="89"/>
                  <a:pt x="25" y="89"/>
                  <a:pt x="25" y="89"/>
                </a:cubicBezTo>
                <a:cubicBezTo>
                  <a:pt x="25" y="88"/>
                  <a:pt x="25" y="88"/>
                  <a:pt x="25" y="88"/>
                </a:cubicBezTo>
                <a:cubicBezTo>
                  <a:pt x="26" y="86"/>
                  <a:pt x="26" y="86"/>
                  <a:pt x="26" y="86"/>
                </a:cubicBezTo>
                <a:cubicBezTo>
                  <a:pt x="26" y="85"/>
                  <a:pt x="26" y="85"/>
                  <a:pt x="26" y="85"/>
                </a:cubicBezTo>
                <a:cubicBezTo>
                  <a:pt x="27" y="84"/>
                  <a:pt x="27" y="84"/>
                  <a:pt x="27" y="84"/>
                </a:cubicBezTo>
                <a:cubicBezTo>
                  <a:pt x="27" y="83"/>
                  <a:pt x="27" y="83"/>
                  <a:pt x="27" y="83"/>
                </a:cubicBezTo>
                <a:cubicBezTo>
                  <a:pt x="28" y="82"/>
                  <a:pt x="28" y="82"/>
                  <a:pt x="28" y="82"/>
                </a:cubicBezTo>
                <a:cubicBezTo>
                  <a:pt x="29" y="81"/>
                  <a:pt x="29" y="81"/>
                  <a:pt x="29" y="81"/>
                </a:cubicBezTo>
                <a:cubicBezTo>
                  <a:pt x="30" y="79"/>
                  <a:pt x="30" y="79"/>
                  <a:pt x="30" y="79"/>
                </a:cubicBezTo>
                <a:cubicBezTo>
                  <a:pt x="30" y="78"/>
                  <a:pt x="30" y="78"/>
                  <a:pt x="30" y="78"/>
                </a:cubicBezTo>
                <a:cubicBezTo>
                  <a:pt x="31" y="77"/>
                  <a:pt x="31" y="77"/>
                  <a:pt x="31" y="77"/>
                </a:cubicBezTo>
                <a:cubicBezTo>
                  <a:pt x="32" y="76"/>
                  <a:pt x="32" y="76"/>
                  <a:pt x="32" y="76"/>
                </a:cubicBezTo>
                <a:cubicBezTo>
                  <a:pt x="33" y="75"/>
                  <a:pt x="33" y="75"/>
                  <a:pt x="33" y="75"/>
                </a:cubicBezTo>
                <a:cubicBezTo>
                  <a:pt x="33" y="75"/>
                  <a:pt x="33" y="75"/>
                  <a:pt x="33" y="75"/>
                </a:cubicBezTo>
                <a:cubicBezTo>
                  <a:pt x="34" y="74"/>
                  <a:pt x="34" y="74"/>
                  <a:pt x="34" y="74"/>
                </a:cubicBezTo>
                <a:cubicBezTo>
                  <a:pt x="35" y="74"/>
                  <a:pt x="35" y="74"/>
                  <a:pt x="35" y="74"/>
                </a:cubicBezTo>
                <a:cubicBezTo>
                  <a:pt x="36" y="73"/>
                  <a:pt x="36" y="73"/>
                  <a:pt x="36" y="73"/>
                </a:cubicBezTo>
                <a:cubicBezTo>
                  <a:pt x="37" y="72"/>
                  <a:pt x="37" y="72"/>
                  <a:pt x="37" y="72"/>
                </a:cubicBezTo>
                <a:cubicBezTo>
                  <a:pt x="38" y="71"/>
                  <a:pt x="38" y="71"/>
                  <a:pt x="38" y="71"/>
                </a:cubicBezTo>
                <a:cubicBezTo>
                  <a:pt x="38" y="71"/>
                  <a:pt x="38" y="71"/>
                  <a:pt x="38" y="71"/>
                </a:cubicBezTo>
                <a:cubicBezTo>
                  <a:pt x="38" y="70"/>
                  <a:pt x="38" y="70"/>
                  <a:pt x="38" y="70"/>
                </a:cubicBezTo>
                <a:cubicBezTo>
                  <a:pt x="37" y="69"/>
                  <a:pt x="37" y="69"/>
                  <a:pt x="37" y="69"/>
                </a:cubicBezTo>
                <a:cubicBezTo>
                  <a:pt x="36" y="69"/>
                  <a:pt x="36" y="69"/>
                  <a:pt x="36" y="69"/>
                </a:cubicBezTo>
                <a:cubicBezTo>
                  <a:pt x="36" y="68"/>
                  <a:pt x="36" y="68"/>
                  <a:pt x="36" y="68"/>
                </a:cubicBezTo>
                <a:cubicBezTo>
                  <a:pt x="36" y="68"/>
                  <a:pt x="36" y="68"/>
                  <a:pt x="36" y="68"/>
                </a:cubicBezTo>
                <a:cubicBezTo>
                  <a:pt x="36" y="67"/>
                  <a:pt x="36" y="67"/>
                  <a:pt x="36" y="67"/>
                </a:cubicBezTo>
                <a:cubicBezTo>
                  <a:pt x="37" y="66"/>
                  <a:pt x="37" y="66"/>
                  <a:pt x="37" y="66"/>
                </a:cubicBezTo>
                <a:cubicBezTo>
                  <a:pt x="38" y="66"/>
                  <a:pt x="38" y="66"/>
                  <a:pt x="38" y="66"/>
                </a:cubicBezTo>
                <a:cubicBezTo>
                  <a:pt x="38" y="65"/>
                  <a:pt x="38" y="65"/>
                  <a:pt x="38" y="65"/>
                </a:cubicBezTo>
                <a:cubicBezTo>
                  <a:pt x="39" y="64"/>
                  <a:pt x="39" y="64"/>
                  <a:pt x="39" y="64"/>
                </a:cubicBezTo>
                <a:cubicBezTo>
                  <a:pt x="39" y="63"/>
                  <a:pt x="39" y="63"/>
                  <a:pt x="39" y="63"/>
                </a:cubicBezTo>
                <a:cubicBezTo>
                  <a:pt x="40" y="62"/>
                  <a:pt x="40" y="62"/>
                  <a:pt x="40" y="62"/>
                </a:cubicBezTo>
                <a:cubicBezTo>
                  <a:pt x="40" y="62"/>
                  <a:pt x="40" y="62"/>
                  <a:pt x="40" y="62"/>
                </a:cubicBezTo>
                <a:cubicBezTo>
                  <a:pt x="40" y="61"/>
                  <a:pt x="40" y="61"/>
                  <a:pt x="40" y="61"/>
                </a:cubicBezTo>
                <a:cubicBezTo>
                  <a:pt x="40" y="60"/>
                  <a:pt x="40" y="60"/>
                  <a:pt x="40" y="60"/>
                </a:cubicBezTo>
                <a:cubicBezTo>
                  <a:pt x="40" y="59"/>
                  <a:pt x="40" y="59"/>
                  <a:pt x="40" y="59"/>
                </a:cubicBezTo>
                <a:cubicBezTo>
                  <a:pt x="41" y="58"/>
                  <a:pt x="41" y="58"/>
                  <a:pt x="41" y="58"/>
                </a:cubicBezTo>
                <a:cubicBezTo>
                  <a:pt x="41" y="58"/>
                  <a:pt x="41" y="58"/>
                  <a:pt x="41" y="58"/>
                </a:cubicBezTo>
                <a:cubicBezTo>
                  <a:pt x="41" y="58"/>
                  <a:pt x="41" y="58"/>
                  <a:pt x="41" y="58"/>
                </a:cubicBezTo>
                <a:cubicBezTo>
                  <a:pt x="40" y="57"/>
                  <a:pt x="40" y="57"/>
                  <a:pt x="40" y="57"/>
                </a:cubicBezTo>
                <a:cubicBezTo>
                  <a:pt x="40" y="57"/>
                  <a:pt x="40" y="57"/>
                  <a:pt x="40" y="57"/>
                </a:cubicBezTo>
                <a:cubicBezTo>
                  <a:pt x="40" y="56"/>
                  <a:pt x="40" y="56"/>
                  <a:pt x="40" y="56"/>
                </a:cubicBezTo>
                <a:cubicBezTo>
                  <a:pt x="40" y="55"/>
                  <a:pt x="40" y="55"/>
                  <a:pt x="40" y="55"/>
                </a:cubicBezTo>
                <a:cubicBezTo>
                  <a:pt x="40" y="54"/>
                  <a:pt x="40" y="54"/>
                  <a:pt x="40" y="54"/>
                </a:cubicBezTo>
                <a:cubicBezTo>
                  <a:pt x="41" y="53"/>
                  <a:pt x="41" y="53"/>
                  <a:pt x="41" y="53"/>
                </a:cubicBezTo>
                <a:cubicBezTo>
                  <a:pt x="42" y="52"/>
                  <a:pt x="42" y="52"/>
                  <a:pt x="42" y="52"/>
                </a:cubicBezTo>
                <a:cubicBezTo>
                  <a:pt x="42" y="50"/>
                  <a:pt x="42" y="50"/>
                  <a:pt x="42" y="50"/>
                </a:cubicBezTo>
                <a:cubicBezTo>
                  <a:pt x="43" y="49"/>
                  <a:pt x="43" y="49"/>
                  <a:pt x="43" y="49"/>
                </a:cubicBezTo>
                <a:cubicBezTo>
                  <a:pt x="43" y="48"/>
                  <a:pt x="43" y="48"/>
                  <a:pt x="43" y="48"/>
                </a:cubicBezTo>
                <a:cubicBezTo>
                  <a:pt x="43" y="47"/>
                  <a:pt x="43" y="47"/>
                  <a:pt x="43" y="47"/>
                </a:cubicBezTo>
                <a:cubicBezTo>
                  <a:pt x="44" y="46"/>
                  <a:pt x="44" y="46"/>
                  <a:pt x="44" y="46"/>
                </a:cubicBezTo>
                <a:cubicBezTo>
                  <a:pt x="44" y="45"/>
                  <a:pt x="44" y="45"/>
                  <a:pt x="44" y="45"/>
                </a:cubicBezTo>
                <a:cubicBezTo>
                  <a:pt x="45" y="44"/>
                  <a:pt x="45" y="44"/>
                  <a:pt x="45" y="44"/>
                </a:cubicBezTo>
                <a:cubicBezTo>
                  <a:pt x="45" y="43"/>
                  <a:pt x="45" y="43"/>
                  <a:pt x="45" y="43"/>
                </a:cubicBezTo>
                <a:cubicBezTo>
                  <a:pt x="46" y="42"/>
                  <a:pt x="46" y="42"/>
                  <a:pt x="46" y="42"/>
                </a:cubicBezTo>
                <a:cubicBezTo>
                  <a:pt x="47" y="41"/>
                  <a:pt x="47" y="41"/>
                  <a:pt x="47" y="41"/>
                </a:cubicBezTo>
                <a:cubicBezTo>
                  <a:pt x="47" y="40"/>
                  <a:pt x="47" y="40"/>
                  <a:pt x="47" y="40"/>
                </a:cubicBezTo>
                <a:cubicBezTo>
                  <a:pt x="47" y="40"/>
                  <a:pt x="47" y="40"/>
                  <a:pt x="47" y="40"/>
                </a:cubicBezTo>
                <a:cubicBezTo>
                  <a:pt x="48" y="38"/>
                  <a:pt x="48" y="38"/>
                  <a:pt x="48" y="38"/>
                </a:cubicBezTo>
                <a:cubicBezTo>
                  <a:pt x="49" y="37"/>
                  <a:pt x="49" y="37"/>
                  <a:pt x="49" y="37"/>
                </a:cubicBezTo>
                <a:cubicBezTo>
                  <a:pt x="50" y="36"/>
                  <a:pt x="50" y="36"/>
                  <a:pt x="50" y="36"/>
                </a:cubicBezTo>
                <a:cubicBezTo>
                  <a:pt x="51" y="35"/>
                  <a:pt x="51" y="35"/>
                  <a:pt x="51" y="35"/>
                </a:cubicBezTo>
                <a:cubicBezTo>
                  <a:pt x="52" y="34"/>
                  <a:pt x="52" y="34"/>
                  <a:pt x="52" y="34"/>
                </a:cubicBezTo>
                <a:cubicBezTo>
                  <a:pt x="53" y="33"/>
                  <a:pt x="53" y="33"/>
                  <a:pt x="53" y="33"/>
                </a:cubicBezTo>
                <a:cubicBezTo>
                  <a:pt x="54" y="31"/>
                  <a:pt x="54" y="31"/>
                  <a:pt x="54" y="31"/>
                </a:cubicBezTo>
                <a:cubicBezTo>
                  <a:pt x="55" y="31"/>
                  <a:pt x="55" y="31"/>
                  <a:pt x="55" y="31"/>
                </a:cubicBezTo>
                <a:cubicBezTo>
                  <a:pt x="56" y="30"/>
                  <a:pt x="56" y="30"/>
                  <a:pt x="56" y="30"/>
                </a:cubicBezTo>
                <a:cubicBezTo>
                  <a:pt x="57" y="29"/>
                  <a:pt x="57" y="29"/>
                  <a:pt x="57" y="29"/>
                </a:cubicBezTo>
                <a:cubicBezTo>
                  <a:pt x="58" y="28"/>
                  <a:pt x="58" y="28"/>
                  <a:pt x="58" y="28"/>
                </a:cubicBezTo>
                <a:cubicBezTo>
                  <a:pt x="60" y="28"/>
                  <a:pt x="60" y="28"/>
                  <a:pt x="60" y="28"/>
                </a:cubicBezTo>
                <a:cubicBezTo>
                  <a:pt x="61" y="27"/>
                  <a:pt x="61" y="27"/>
                  <a:pt x="61" y="27"/>
                </a:cubicBezTo>
                <a:cubicBezTo>
                  <a:pt x="62" y="27"/>
                  <a:pt x="62" y="27"/>
                  <a:pt x="62" y="27"/>
                </a:cubicBezTo>
                <a:cubicBezTo>
                  <a:pt x="63" y="26"/>
                  <a:pt x="63" y="26"/>
                  <a:pt x="63" y="26"/>
                </a:cubicBezTo>
                <a:cubicBezTo>
                  <a:pt x="65" y="26"/>
                  <a:pt x="65" y="26"/>
                  <a:pt x="65" y="26"/>
                </a:cubicBezTo>
                <a:cubicBezTo>
                  <a:pt x="66" y="25"/>
                  <a:pt x="66" y="25"/>
                  <a:pt x="66" y="25"/>
                </a:cubicBezTo>
                <a:cubicBezTo>
                  <a:pt x="68" y="25"/>
                  <a:pt x="68" y="25"/>
                  <a:pt x="68" y="25"/>
                </a:cubicBezTo>
                <a:cubicBezTo>
                  <a:pt x="69" y="25"/>
                  <a:pt x="69" y="25"/>
                  <a:pt x="69" y="25"/>
                </a:cubicBezTo>
                <a:cubicBezTo>
                  <a:pt x="71" y="24"/>
                  <a:pt x="71" y="24"/>
                  <a:pt x="71" y="24"/>
                </a:cubicBezTo>
                <a:cubicBezTo>
                  <a:pt x="72" y="24"/>
                  <a:pt x="72" y="24"/>
                  <a:pt x="72" y="24"/>
                </a:cubicBezTo>
                <a:cubicBezTo>
                  <a:pt x="74" y="24"/>
                  <a:pt x="74" y="24"/>
                  <a:pt x="74" y="24"/>
                </a:cubicBezTo>
                <a:cubicBezTo>
                  <a:pt x="75" y="24"/>
                  <a:pt x="75" y="24"/>
                  <a:pt x="75" y="24"/>
                </a:cubicBezTo>
                <a:cubicBezTo>
                  <a:pt x="77" y="24"/>
                  <a:pt x="77" y="24"/>
                  <a:pt x="77" y="24"/>
                </a:cubicBezTo>
                <a:cubicBezTo>
                  <a:pt x="78" y="24"/>
                  <a:pt x="78" y="24"/>
                  <a:pt x="78" y="24"/>
                </a:cubicBezTo>
                <a:cubicBezTo>
                  <a:pt x="80" y="24"/>
                  <a:pt x="80" y="24"/>
                  <a:pt x="80" y="24"/>
                </a:cubicBezTo>
                <a:cubicBezTo>
                  <a:pt x="82" y="24"/>
                  <a:pt x="82" y="24"/>
                  <a:pt x="82" y="24"/>
                </a:cubicBezTo>
                <a:cubicBezTo>
                  <a:pt x="83" y="24"/>
                  <a:pt x="83" y="24"/>
                  <a:pt x="83" y="24"/>
                </a:cubicBezTo>
                <a:cubicBezTo>
                  <a:pt x="85" y="25"/>
                  <a:pt x="85" y="25"/>
                  <a:pt x="85" y="25"/>
                </a:cubicBezTo>
                <a:cubicBezTo>
                  <a:pt x="86" y="25"/>
                  <a:pt x="86" y="25"/>
                  <a:pt x="86" y="25"/>
                </a:cubicBezTo>
                <a:cubicBezTo>
                  <a:pt x="88" y="25"/>
                  <a:pt x="88" y="25"/>
                  <a:pt x="88" y="25"/>
                </a:cubicBezTo>
                <a:cubicBezTo>
                  <a:pt x="89" y="26"/>
                  <a:pt x="89" y="26"/>
                  <a:pt x="89" y="26"/>
                </a:cubicBezTo>
                <a:cubicBezTo>
                  <a:pt x="91" y="26"/>
                  <a:pt x="91" y="26"/>
                  <a:pt x="91" y="26"/>
                </a:cubicBezTo>
                <a:cubicBezTo>
                  <a:pt x="92" y="27"/>
                  <a:pt x="92" y="27"/>
                  <a:pt x="92" y="27"/>
                </a:cubicBezTo>
                <a:cubicBezTo>
                  <a:pt x="94" y="27"/>
                  <a:pt x="94" y="27"/>
                  <a:pt x="94" y="27"/>
                </a:cubicBezTo>
                <a:cubicBezTo>
                  <a:pt x="95" y="28"/>
                  <a:pt x="95" y="28"/>
                  <a:pt x="95" y="28"/>
                </a:cubicBezTo>
                <a:cubicBezTo>
                  <a:pt x="97" y="29"/>
                  <a:pt x="97" y="29"/>
                  <a:pt x="97" y="29"/>
                </a:cubicBezTo>
                <a:cubicBezTo>
                  <a:pt x="98" y="29"/>
                  <a:pt x="98" y="29"/>
                  <a:pt x="98" y="29"/>
                </a:cubicBezTo>
                <a:cubicBezTo>
                  <a:pt x="99" y="30"/>
                  <a:pt x="99" y="30"/>
                  <a:pt x="99" y="30"/>
                </a:cubicBezTo>
                <a:cubicBezTo>
                  <a:pt x="100" y="31"/>
                  <a:pt x="100" y="31"/>
                  <a:pt x="100" y="31"/>
                </a:cubicBezTo>
                <a:cubicBezTo>
                  <a:pt x="101" y="31"/>
                  <a:pt x="101" y="31"/>
                  <a:pt x="101" y="31"/>
                </a:cubicBezTo>
                <a:cubicBezTo>
                  <a:pt x="102" y="32"/>
                  <a:pt x="102" y="32"/>
                  <a:pt x="102" y="32"/>
                </a:cubicBezTo>
                <a:cubicBezTo>
                  <a:pt x="103" y="33"/>
                  <a:pt x="103" y="33"/>
                  <a:pt x="103" y="33"/>
                </a:cubicBezTo>
                <a:cubicBezTo>
                  <a:pt x="104" y="33"/>
                  <a:pt x="104" y="33"/>
                  <a:pt x="104" y="33"/>
                </a:cubicBezTo>
                <a:cubicBezTo>
                  <a:pt x="104" y="34"/>
                  <a:pt x="104" y="34"/>
                  <a:pt x="104" y="34"/>
                </a:cubicBezTo>
                <a:cubicBezTo>
                  <a:pt x="105" y="35"/>
                  <a:pt x="105" y="35"/>
                  <a:pt x="105" y="35"/>
                </a:cubicBezTo>
                <a:cubicBezTo>
                  <a:pt x="106" y="36"/>
                  <a:pt x="106" y="36"/>
                  <a:pt x="106" y="36"/>
                </a:cubicBezTo>
                <a:cubicBezTo>
                  <a:pt x="107" y="37"/>
                  <a:pt x="107" y="37"/>
                  <a:pt x="107" y="37"/>
                </a:cubicBezTo>
                <a:cubicBezTo>
                  <a:pt x="107" y="38"/>
                  <a:pt x="107" y="38"/>
                  <a:pt x="107" y="38"/>
                </a:cubicBezTo>
                <a:cubicBezTo>
                  <a:pt x="108" y="39"/>
                  <a:pt x="108" y="39"/>
                  <a:pt x="108" y="39"/>
                </a:cubicBezTo>
                <a:cubicBezTo>
                  <a:pt x="109" y="40"/>
                  <a:pt x="109" y="40"/>
                  <a:pt x="109" y="40"/>
                </a:cubicBezTo>
                <a:cubicBezTo>
                  <a:pt x="109" y="41"/>
                  <a:pt x="109" y="41"/>
                  <a:pt x="109" y="41"/>
                </a:cubicBezTo>
                <a:cubicBezTo>
                  <a:pt x="110" y="43"/>
                  <a:pt x="110" y="43"/>
                  <a:pt x="110" y="43"/>
                </a:cubicBezTo>
                <a:cubicBezTo>
                  <a:pt x="110" y="44"/>
                  <a:pt x="110" y="44"/>
                  <a:pt x="110" y="44"/>
                </a:cubicBezTo>
                <a:cubicBezTo>
                  <a:pt x="111" y="45"/>
                  <a:pt x="111" y="45"/>
                  <a:pt x="111" y="45"/>
                </a:cubicBezTo>
                <a:cubicBezTo>
                  <a:pt x="111" y="46"/>
                  <a:pt x="111" y="46"/>
                  <a:pt x="111" y="46"/>
                </a:cubicBezTo>
                <a:cubicBezTo>
                  <a:pt x="111" y="47"/>
                  <a:pt x="111" y="47"/>
                  <a:pt x="111" y="47"/>
                </a:cubicBezTo>
                <a:cubicBezTo>
                  <a:pt x="112" y="48"/>
                  <a:pt x="112" y="48"/>
                  <a:pt x="112" y="48"/>
                </a:cubicBezTo>
                <a:cubicBezTo>
                  <a:pt x="112" y="49"/>
                  <a:pt x="112" y="49"/>
                  <a:pt x="112" y="49"/>
                </a:cubicBezTo>
                <a:cubicBezTo>
                  <a:pt x="112" y="51"/>
                  <a:pt x="112" y="51"/>
                  <a:pt x="112" y="51"/>
                </a:cubicBezTo>
                <a:cubicBezTo>
                  <a:pt x="113" y="53"/>
                  <a:pt x="113" y="53"/>
                  <a:pt x="113" y="53"/>
                </a:cubicBezTo>
                <a:cubicBezTo>
                  <a:pt x="113" y="54"/>
                  <a:pt x="113" y="54"/>
                  <a:pt x="113" y="54"/>
                </a:cubicBezTo>
                <a:cubicBezTo>
                  <a:pt x="113" y="55"/>
                  <a:pt x="113" y="55"/>
                  <a:pt x="113" y="55"/>
                </a:cubicBezTo>
                <a:cubicBezTo>
                  <a:pt x="113" y="57"/>
                  <a:pt x="113" y="57"/>
                  <a:pt x="113" y="57"/>
                </a:cubicBezTo>
                <a:cubicBezTo>
                  <a:pt x="113" y="58"/>
                  <a:pt x="113" y="58"/>
                  <a:pt x="113" y="58"/>
                </a:cubicBezTo>
                <a:cubicBezTo>
                  <a:pt x="114" y="58"/>
                  <a:pt x="114" y="58"/>
                  <a:pt x="114" y="58"/>
                </a:cubicBezTo>
                <a:cubicBezTo>
                  <a:pt x="114" y="59"/>
                  <a:pt x="114" y="59"/>
                  <a:pt x="114" y="59"/>
                </a:cubicBezTo>
                <a:cubicBezTo>
                  <a:pt x="115" y="59"/>
                  <a:pt x="115" y="59"/>
                  <a:pt x="115" y="59"/>
                </a:cubicBezTo>
                <a:cubicBezTo>
                  <a:pt x="115" y="60"/>
                  <a:pt x="115" y="60"/>
                  <a:pt x="115" y="60"/>
                </a:cubicBezTo>
                <a:cubicBezTo>
                  <a:pt x="115" y="61"/>
                  <a:pt x="115" y="61"/>
                  <a:pt x="115" y="61"/>
                </a:cubicBezTo>
                <a:cubicBezTo>
                  <a:pt x="116" y="62"/>
                  <a:pt x="116" y="62"/>
                  <a:pt x="116" y="62"/>
                </a:cubicBezTo>
                <a:cubicBezTo>
                  <a:pt x="116" y="63"/>
                  <a:pt x="116" y="63"/>
                  <a:pt x="116" y="63"/>
                </a:cubicBezTo>
                <a:cubicBezTo>
                  <a:pt x="116" y="64"/>
                  <a:pt x="116" y="64"/>
                  <a:pt x="116" y="64"/>
                </a:cubicBezTo>
                <a:cubicBezTo>
                  <a:pt x="116" y="65"/>
                  <a:pt x="116" y="65"/>
                  <a:pt x="116" y="65"/>
                </a:cubicBezTo>
                <a:cubicBezTo>
                  <a:pt x="116" y="65"/>
                  <a:pt x="116" y="65"/>
                  <a:pt x="116" y="65"/>
                </a:cubicBezTo>
                <a:cubicBezTo>
                  <a:pt x="116" y="66"/>
                  <a:pt x="116" y="66"/>
                  <a:pt x="116" y="66"/>
                </a:cubicBezTo>
                <a:cubicBezTo>
                  <a:pt x="116" y="66"/>
                  <a:pt x="116" y="66"/>
                  <a:pt x="116" y="66"/>
                </a:cubicBezTo>
                <a:cubicBezTo>
                  <a:pt x="116" y="67"/>
                  <a:pt x="116" y="67"/>
                  <a:pt x="116" y="67"/>
                </a:cubicBezTo>
                <a:cubicBezTo>
                  <a:pt x="116" y="67"/>
                  <a:pt x="116" y="67"/>
                  <a:pt x="116" y="67"/>
                </a:cubicBezTo>
                <a:cubicBezTo>
                  <a:pt x="116" y="68"/>
                  <a:pt x="116" y="68"/>
                  <a:pt x="116" y="68"/>
                </a:cubicBezTo>
                <a:cubicBezTo>
                  <a:pt x="116" y="69"/>
                  <a:pt x="116" y="69"/>
                  <a:pt x="116" y="69"/>
                </a:cubicBezTo>
                <a:cubicBezTo>
                  <a:pt x="116" y="70"/>
                  <a:pt x="116" y="70"/>
                  <a:pt x="116" y="70"/>
                </a:cubicBezTo>
                <a:cubicBezTo>
                  <a:pt x="116" y="71"/>
                  <a:pt x="116" y="71"/>
                  <a:pt x="116" y="71"/>
                </a:cubicBezTo>
                <a:cubicBezTo>
                  <a:pt x="116" y="71"/>
                  <a:pt x="116" y="71"/>
                  <a:pt x="116" y="71"/>
                </a:cubicBezTo>
                <a:cubicBezTo>
                  <a:pt x="116" y="71"/>
                  <a:pt x="116" y="71"/>
                  <a:pt x="116" y="71"/>
                </a:cubicBezTo>
                <a:cubicBezTo>
                  <a:pt x="116" y="71"/>
                  <a:pt x="116" y="71"/>
                  <a:pt x="116" y="71"/>
                </a:cubicBezTo>
                <a:cubicBezTo>
                  <a:pt x="117" y="74"/>
                  <a:pt x="117" y="74"/>
                  <a:pt x="117" y="74"/>
                </a:cubicBezTo>
                <a:cubicBezTo>
                  <a:pt x="119" y="75"/>
                  <a:pt x="119" y="75"/>
                  <a:pt x="119" y="75"/>
                </a:cubicBezTo>
                <a:cubicBezTo>
                  <a:pt x="119" y="76"/>
                  <a:pt x="119" y="76"/>
                  <a:pt x="119" y="76"/>
                </a:cubicBezTo>
                <a:cubicBezTo>
                  <a:pt x="120" y="77"/>
                  <a:pt x="120" y="77"/>
                  <a:pt x="120" y="77"/>
                </a:cubicBezTo>
                <a:cubicBezTo>
                  <a:pt x="120" y="78"/>
                  <a:pt x="120" y="78"/>
                  <a:pt x="120" y="78"/>
                </a:cubicBezTo>
                <a:cubicBezTo>
                  <a:pt x="121" y="80"/>
                  <a:pt x="121" y="80"/>
                  <a:pt x="121" y="80"/>
                </a:cubicBezTo>
                <a:cubicBezTo>
                  <a:pt x="122" y="81"/>
                  <a:pt x="122" y="81"/>
                  <a:pt x="122" y="81"/>
                </a:cubicBezTo>
                <a:cubicBezTo>
                  <a:pt x="123" y="83"/>
                  <a:pt x="123" y="83"/>
                  <a:pt x="123" y="83"/>
                </a:cubicBezTo>
                <a:cubicBezTo>
                  <a:pt x="123" y="84"/>
                  <a:pt x="123" y="84"/>
                  <a:pt x="123" y="84"/>
                </a:cubicBezTo>
                <a:cubicBezTo>
                  <a:pt x="123" y="85"/>
                  <a:pt x="123" y="85"/>
                  <a:pt x="123" y="85"/>
                </a:cubicBezTo>
                <a:cubicBezTo>
                  <a:pt x="124" y="86"/>
                  <a:pt x="124" y="86"/>
                  <a:pt x="124" y="86"/>
                </a:cubicBezTo>
                <a:cubicBezTo>
                  <a:pt x="124" y="87"/>
                  <a:pt x="124" y="87"/>
                  <a:pt x="124" y="87"/>
                </a:cubicBezTo>
                <a:cubicBezTo>
                  <a:pt x="124" y="88"/>
                  <a:pt x="124" y="88"/>
                  <a:pt x="124" y="88"/>
                </a:cubicBezTo>
                <a:cubicBezTo>
                  <a:pt x="125" y="89"/>
                  <a:pt x="125" y="89"/>
                  <a:pt x="125" y="89"/>
                </a:cubicBezTo>
                <a:cubicBezTo>
                  <a:pt x="125" y="91"/>
                  <a:pt x="125" y="91"/>
                  <a:pt x="125" y="91"/>
                </a:cubicBezTo>
                <a:cubicBezTo>
                  <a:pt x="125" y="93"/>
                  <a:pt x="125" y="93"/>
                  <a:pt x="125" y="93"/>
                </a:cubicBezTo>
                <a:cubicBezTo>
                  <a:pt x="124" y="94"/>
                  <a:pt x="124" y="94"/>
                  <a:pt x="124" y="94"/>
                </a:cubicBezTo>
                <a:lnTo>
                  <a:pt x="124" y="95"/>
                </a:lnTo>
                <a:close/>
              </a:path>
            </a:pathLst>
          </a:custGeom>
          <a:solidFill>
            <a:srgbClr val="4BACC6">
              <a:alpha val="100000"/>
            </a:srgbClr>
          </a:solidFill>
          <a:ln w="9525">
            <a:noFill/>
          </a:ln>
        </p:spPr>
        <p:txBody>
          <a:bodyPr/>
          <a:lstStyle/>
          <a:p>
            <a:endParaRPr lang="zh-CN" altLang="en-US"/>
          </a:p>
        </p:txBody>
      </p:sp>
      <p:grpSp>
        <p:nvGrpSpPr>
          <p:cNvPr id="23565" name="组合 11"/>
          <p:cNvGrpSpPr/>
          <p:nvPr/>
        </p:nvGrpSpPr>
        <p:grpSpPr>
          <a:xfrm>
            <a:off x="4981575" y="3816350"/>
            <a:ext cx="568325" cy="568325"/>
            <a:chOff x="0" y="0"/>
            <a:chExt cx="568800" cy="569912"/>
          </a:xfrm>
        </p:grpSpPr>
        <p:sp>
          <p:nvSpPr>
            <p:cNvPr id="34845" name="圆角矩形 12"/>
            <p:cNvSpPr/>
            <p:nvPr/>
          </p:nvSpPr>
          <p:spPr>
            <a:xfrm>
              <a:off x="0" y="0"/>
              <a:ext cx="568800" cy="569912"/>
            </a:xfrm>
            <a:prstGeom prst="roundRect">
              <a:avLst>
                <a:gd name="adj" fmla="val 16667"/>
              </a:avLst>
            </a:prstGeom>
            <a:solidFill>
              <a:srgbClr val="4BACC6"/>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4846" name="Freeform 28"/>
            <p:cNvSpPr>
              <a:spLocks noEditPoints="1"/>
            </p:cNvSpPr>
            <p:nvPr/>
          </p:nvSpPr>
          <p:spPr>
            <a:xfrm>
              <a:off x="42566" y="78214"/>
              <a:ext cx="476250" cy="413483"/>
            </a:xfrm>
            <a:custGeom>
              <a:avLst/>
              <a:gdLst>
                <a:gd name="txL" fmla="*/ 0 w 94"/>
                <a:gd name="txT" fmla="*/ 0 h 98"/>
                <a:gd name="txR" fmla="*/ 94 w 94"/>
                <a:gd name="txB" fmla="*/ 98 h 9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rgbClr val="052534">
                <a:alpha val="100000"/>
              </a:srgbClr>
            </a:solidFill>
            <a:ln w="9525">
              <a:noFill/>
            </a:ln>
          </p:spPr>
          <p:txBody>
            <a:bodyPr/>
            <a:lstStyle/>
            <a:p>
              <a:endParaRPr lang="zh-CN" altLang="en-US"/>
            </a:p>
          </p:txBody>
        </p:sp>
      </p:grpSp>
      <p:sp>
        <p:nvSpPr>
          <p:cNvPr id="23568" name="TextBox 72"/>
          <p:cNvSpPr/>
          <p:nvPr/>
        </p:nvSpPr>
        <p:spPr>
          <a:xfrm>
            <a:off x="5689600" y="3684588"/>
            <a:ext cx="3490913" cy="8318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a:t>
            </a: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屁屁踢</a:t>
            </a:r>
            <a:r>
              <a:rPr lang="en-US"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-PPT@</a:t>
            </a: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屁屁踢</a:t>
            </a:r>
            <a:r>
              <a:rPr lang="en-US"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-PPT@</a:t>
            </a:r>
            <a:r>
              <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屁屁踢</a:t>
            </a:r>
            <a:r>
              <a:rPr lang="en-US"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-PPT</a:t>
            </a:r>
            <a:endParaRPr lang="zh-CN" altLang="en-US"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23569" name="组合 15"/>
          <p:cNvGrpSpPr/>
          <p:nvPr/>
        </p:nvGrpSpPr>
        <p:grpSpPr>
          <a:xfrm>
            <a:off x="4852988" y="1276350"/>
            <a:ext cx="649287" cy="647700"/>
            <a:chOff x="0" y="0"/>
            <a:chExt cx="4693188" cy="4691098"/>
          </a:xfrm>
        </p:grpSpPr>
        <p:sp>
          <p:nvSpPr>
            <p:cNvPr id="34843" name="椭圆 16"/>
            <p:cNvSpPr/>
            <p:nvPr/>
          </p:nvSpPr>
          <p:spPr>
            <a:xfrm>
              <a:off x="0" y="0"/>
              <a:ext cx="4693188" cy="4691098"/>
            </a:xfrm>
            <a:prstGeom prst="ellipse">
              <a:avLst/>
            </a:prstGeom>
            <a:solidFill>
              <a:srgbClr val="4BACC6"/>
            </a:solidFill>
            <a:ln w="25400">
              <a:noFill/>
            </a:ln>
          </p:spPr>
          <p:txBody>
            <a:bodyPr tIns="108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4844" name="椭圆 17"/>
            <p:cNvSpPr/>
            <p:nvPr/>
          </p:nvSpPr>
          <p:spPr>
            <a:xfrm>
              <a:off x="493626" y="492448"/>
              <a:ext cx="3705928" cy="3706188"/>
            </a:xfrm>
            <a:prstGeom prst="ellipse">
              <a:avLst/>
            </a:prstGeom>
            <a:solidFill>
              <a:srgbClr val="E6FA6F"/>
            </a:solidFill>
            <a:ln w="25400">
              <a:noFill/>
            </a:ln>
          </p:spPr>
          <p:txBody>
            <a:bodyPr tIns="108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dirty="0">
                  <a:latin typeface="时尚中黑简体" panose="01010104010101010101" pitchFamily="2" charset="-122"/>
                  <a:ea typeface="时尚中黑简体" panose="01010104010101010101" pitchFamily="2" charset="-122"/>
                  <a:sym typeface="时尚中黑简体" panose="01010104010101010101" pitchFamily="2" charset="-122"/>
                </a:rPr>
                <a:t>联</a:t>
              </a:r>
            </a:p>
          </p:txBody>
        </p:sp>
      </p:grpSp>
      <p:grpSp>
        <p:nvGrpSpPr>
          <p:cNvPr id="23572" name="组合 18"/>
          <p:cNvGrpSpPr/>
          <p:nvPr/>
        </p:nvGrpSpPr>
        <p:grpSpPr>
          <a:xfrm>
            <a:off x="5675313" y="1276350"/>
            <a:ext cx="649287" cy="647700"/>
            <a:chOff x="0" y="0"/>
            <a:chExt cx="4693188" cy="4691098"/>
          </a:xfrm>
        </p:grpSpPr>
        <p:sp>
          <p:nvSpPr>
            <p:cNvPr id="34841" name="椭圆 19"/>
            <p:cNvSpPr/>
            <p:nvPr/>
          </p:nvSpPr>
          <p:spPr>
            <a:xfrm>
              <a:off x="0" y="0"/>
              <a:ext cx="4693188" cy="4691098"/>
            </a:xfrm>
            <a:prstGeom prst="ellipse">
              <a:avLst/>
            </a:prstGeom>
            <a:solidFill>
              <a:srgbClr val="4BACC6"/>
            </a:solidFill>
            <a:ln w="25400">
              <a:noFill/>
            </a:ln>
          </p:spPr>
          <p:txBody>
            <a:bodyPr tIns="108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4842" name="椭圆 20"/>
            <p:cNvSpPr/>
            <p:nvPr/>
          </p:nvSpPr>
          <p:spPr>
            <a:xfrm>
              <a:off x="493626" y="492448"/>
              <a:ext cx="3705928" cy="3706188"/>
            </a:xfrm>
            <a:prstGeom prst="ellipse">
              <a:avLst/>
            </a:prstGeom>
            <a:solidFill>
              <a:srgbClr val="E6FA6F"/>
            </a:solidFill>
            <a:ln w="25400">
              <a:noFill/>
            </a:ln>
          </p:spPr>
          <p:txBody>
            <a:bodyPr tIns="108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dirty="0">
                  <a:latin typeface="时尚中黑简体" panose="01010104010101010101" pitchFamily="2" charset="-122"/>
                  <a:ea typeface="时尚中黑简体" panose="01010104010101010101" pitchFamily="2" charset="-122"/>
                  <a:sym typeface="时尚中黑简体" panose="01010104010101010101" pitchFamily="2" charset="-122"/>
                </a:rPr>
                <a:t>系</a:t>
              </a:r>
            </a:p>
          </p:txBody>
        </p:sp>
      </p:grpSp>
      <p:grpSp>
        <p:nvGrpSpPr>
          <p:cNvPr id="23575" name="组合 21"/>
          <p:cNvGrpSpPr/>
          <p:nvPr/>
        </p:nvGrpSpPr>
        <p:grpSpPr>
          <a:xfrm>
            <a:off x="6497638" y="1276350"/>
            <a:ext cx="649287" cy="647700"/>
            <a:chOff x="0" y="0"/>
            <a:chExt cx="4693188" cy="4691098"/>
          </a:xfrm>
        </p:grpSpPr>
        <p:sp>
          <p:nvSpPr>
            <p:cNvPr id="34839" name="椭圆 22"/>
            <p:cNvSpPr/>
            <p:nvPr/>
          </p:nvSpPr>
          <p:spPr>
            <a:xfrm>
              <a:off x="0" y="0"/>
              <a:ext cx="4693188" cy="4691098"/>
            </a:xfrm>
            <a:prstGeom prst="ellipse">
              <a:avLst/>
            </a:prstGeom>
            <a:solidFill>
              <a:srgbClr val="4BACC6"/>
            </a:solidFill>
            <a:ln w="25400">
              <a:noFill/>
            </a:ln>
          </p:spPr>
          <p:txBody>
            <a:bodyPr tIns="108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4840" name="椭圆 25"/>
            <p:cNvSpPr/>
            <p:nvPr/>
          </p:nvSpPr>
          <p:spPr>
            <a:xfrm>
              <a:off x="493626" y="492448"/>
              <a:ext cx="3705928" cy="3706188"/>
            </a:xfrm>
            <a:prstGeom prst="ellipse">
              <a:avLst/>
            </a:prstGeom>
            <a:solidFill>
              <a:srgbClr val="E6FA6F"/>
            </a:solidFill>
            <a:ln w="25400">
              <a:noFill/>
            </a:ln>
          </p:spPr>
          <p:txBody>
            <a:bodyPr tIns="108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dirty="0">
                  <a:latin typeface="时尚中黑简体" panose="01010104010101010101" pitchFamily="2" charset="-122"/>
                  <a:ea typeface="时尚中黑简体" panose="01010104010101010101" pitchFamily="2" charset="-122"/>
                  <a:sym typeface="时尚中黑简体" panose="01010104010101010101" pitchFamily="2" charset="-122"/>
                </a:rPr>
                <a:t>方</a:t>
              </a:r>
            </a:p>
          </p:txBody>
        </p:sp>
      </p:grpSp>
      <p:grpSp>
        <p:nvGrpSpPr>
          <p:cNvPr id="23578" name="组合 26"/>
          <p:cNvGrpSpPr/>
          <p:nvPr/>
        </p:nvGrpSpPr>
        <p:grpSpPr>
          <a:xfrm>
            <a:off x="7319963" y="1276350"/>
            <a:ext cx="649287" cy="647700"/>
            <a:chOff x="0" y="0"/>
            <a:chExt cx="4693188" cy="4691098"/>
          </a:xfrm>
        </p:grpSpPr>
        <p:sp>
          <p:nvSpPr>
            <p:cNvPr id="34837" name="椭圆 27"/>
            <p:cNvSpPr/>
            <p:nvPr/>
          </p:nvSpPr>
          <p:spPr>
            <a:xfrm>
              <a:off x="0" y="0"/>
              <a:ext cx="4693188" cy="4691098"/>
            </a:xfrm>
            <a:prstGeom prst="ellipse">
              <a:avLst/>
            </a:prstGeom>
            <a:solidFill>
              <a:srgbClr val="4BACC6"/>
            </a:solidFill>
            <a:ln w="25400">
              <a:noFill/>
            </a:ln>
          </p:spPr>
          <p:txBody>
            <a:bodyPr tIns="108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4838" name="椭圆 28"/>
            <p:cNvSpPr/>
            <p:nvPr/>
          </p:nvSpPr>
          <p:spPr>
            <a:xfrm>
              <a:off x="493626" y="492448"/>
              <a:ext cx="3705928" cy="3706188"/>
            </a:xfrm>
            <a:prstGeom prst="ellipse">
              <a:avLst/>
            </a:prstGeom>
            <a:solidFill>
              <a:srgbClr val="E6FA6F"/>
            </a:solidFill>
            <a:ln w="25400">
              <a:noFill/>
            </a:ln>
          </p:spPr>
          <p:txBody>
            <a:bodyPr tIns="108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dirty="0">
                  <a:latin typeface="时尚中黑简体" panose="01010104010101010101" pitchFamily="2" charset="-122"/>
                  <a:ea typeface="时尚中黑简体" panose="01010104010101010101" pitchFamily="2" charset="-122"/>
                  <a:sym typeface="时尚中黑简体" panose="01010104010101010101" pitchFamily="2" charset="-122"/>
                </a:rPr>
                <a:t>式</a:t>
              </a:r>
            </a:p>
          </p:txBody>
        </p:sp>
      </p:grpSp>
      <p:pic>
        <p:nvPicPr>
          <p:cNvPr id="34830" name="图片 2"/>
          <p:cNvPicPr>
            <a:picLocks noChangeAspect="1"/>
          </p:cNvPicPr>
          <p:nvPr/>
        </p:nvPicPr>
        <p:blipFill>
          <a:blip r:embed="rId2"/>
          <a:stretch>
            <a:fillRect/>
          </a:stretch>
        </p:blipFill>
        <p:spPr>
          <a:xfrm flipH="1">
            <a:off x="1244600" y="857250"/>
            <a:ext cx="2160588" cy="3475038"/>
          </a:xfrm>
          <a:prstGeom prst="rect">
            <a:avLst/>
          </a:prstGeom>
          <a:noFill/>
          <a:ln w="9525">
            <a:noFill/>
          </a:ln>
        </p:spPr>
      </p:pic>
      <p:pic>
        <p:nvPicPr>
          <p:cNvPr id="34831" name="图片 31"/>
          <p:cNvPicPr>
            <a:picLocks noChangeAspect="1"/>
          </p:cNvPicPr>
          <p:nvPr/>
        </p:nvPicPr>
        <p:blipFill>
          <a:blip r:embed="rId3"/>
          <a:stretch>
            <a:fillRect/>
          </a:stretch>
        </p:blipFill>
        <p:spPr>
          <a:xfrm>
            <a:off x="3081338" y="438150"/>
            <a:ext cx="574675" cy="561975"/>
          </a:xfrm>
          <a:prstGeom prst="rect">
            <a:avLst/>
          </a:prstGeom>
          <a:noFill/>
          <a:ln w="9525">
            <a:noFill/>
          </a:ln>
        </p:spPr>
      </p:pic>
      <p:pic>
        <p:nvPicPr>
          <p:cNvPr id="34832" name="图片 32"/>
          <p:cNvPicPr>
            <a:picLocks noChangeAspect="1"/>
          </p:cNvPicPr>
          <p:nvPr/>
        </p:nvPicPr>
        <p:blipFill>
          <a:blip r:embed="rId3"/>
          <a:stretch>
            <a:fillRect/>
          </a:stretch>
        </p:blipFill>
        <p:spPr>
          <a:xfrm>
            <a:off x="314325" y="2794000"/>
            <a:ext cx="574675" cy="561975"/>
          </a:xfrm>
          <a:prstGeom prst="rect">
            <a:avLst/>
          </a:prstGeom>
          <a:noFill/>
          <a:ln w="9525">
            <a:noFill/>
          </a:ln>
        </p:spPr>
      </p:pic>
      <p:pic>
        <p:nvPicPr>
          <p:cNvPr id="34833" name="图片 33"/>
          <p:cNvPicPr>
            <a:picLocks noChangeAspect="1"/>
          </p:cNvPicPr>
          <p:nvPr/>
        </p:nvPicPr>
        <p:blipFill>
          <a:blip r:embed="rId3"/>
          <a:stretch>
            <a:fillRect/>
          </a:stretch>
        </p:blipFill>
        <p:spPr>
          <a:xfrm>
            <a:off x="3673475" y="4498975"/>
            <a:ext cx="573088" cy="561975"/>
          </a:xfrm>
          <a:prstGeom prst="rect">
            <a:avLst/>
          </a:prstGeom>
          <a:noFill/>
          <a:ln w="9525">
            <a:noFill/>
          </a:ln>
        </p:spPr>
      </p:pic>
      <p:pic>
        <p:nvPicPr>
          <p:cNvPr id="34834" name="图片 34"/>
          <p:cNvPicPr>
            <a:picLocks noChangeAspect="1"/>
          </p:cNvPicPr>
          <p:nvPr/>
        </p:nvPicPr>
        <p:blipFill>
          <a:blip r:embed="rId3"/>
          <a:stretch>
            <a:fillRect/>
          </a:stretch>
        </p:blipFill>
        <p:spPr>
          <a:xfrm>
            <a:off x="1295400" y="4410075"/>
            <a:ext cx="574675" cy="563563"/>
          </a:xfrm>
          <a:prstGeom prst="rect">
            <a:avLst/>
          </a:prstGeom>
          <a:noFill/>
          <a:ln w="9525">
            <a:noFill/>
          </a:ln>
        </p:spPr>
      </p:pic>
      <p:pic>
        <p:nvPicPr>
          <p:cNvPr id="34835" name="图片 35"/>
          <p:cNvPicPr>
            <a:picLocks noChangeAspect="1"/>
          </p:cNvPicPr>
          <p:nvPr/>
        </p:nvPicPr>
        <p:blipFill>
          <a:blip r:embed="rId3"/>
          <a:stretch>
            <a:fillRect/>
          </a:stretch>
        </p:blipFill>
        <p:spPr>
          <a:xfrm>
            <a:off x="3756025" y="1700213"/>
            <a:ext cx="574675" cy="563562"/>
          </a:xfrm>
          <a:prstGeom prst="rect">
            <a:avLst/>
          </a:prstGeom>
          <a:noFill/>
          <a:ln w="9525">
            <a:noFill/>
          </a:ln>
        </p:spPr>
      </p:pic>
      <p:pic>
        <p:nvPicPr>
          <p:cNvPr id="34836" name="图片 36"/>
          <p:cNvPicPr>
            <a:picLocks noChangeAspect="1"/>
          </p:cNvPicPr>
          <p:nvPr/>
        </p:nvPicPr>
        <p:blipFill>
          <a:blip r:embed="rId3"/>
          <a:stretch>
            <a:fillRect/>
          </a:stretch>
        </p:blipFill>
        <p:spPr>
          <a:xfrm>
            <a:off x="349250" y="1116013"/>
            <a:ext cx="574675" cy="561975"/>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569"/>
                                        </p:tgtEl>
                                        <p:attrNameLst>
                                          <p:attrName>style.visibility</p:attrName>
                                        </p:attrNameLst>
                                      </p:cBhvr>
                                      <p:to>
                                        <p:strVal val="visible"/>
                                      </p:to>
                                    </p:set>
                                    <p:anim calcmode="lin" valueType="num">
                                      <p:cBhvr>
                                        <p:cTn id="7" dur="500" fill="hold"/>
                                        <p:tgtEl>
                                          <p:spTgt spid="23569"/>
                                        </p:tgtEl>
                                        <p:attrNameLst>
                                          <p:attrName>ppt_x</p:attrName>
                                        </p:attrNameLst>
                                      </p:cBhvr>
                                      <p:tavLst>
                                        <p:tav tm="0">
                                          <p:val>
                                            <p:strVal val="#ppt_x"/>
                                          </p:val>
                                        </p:tav>
                                        <p:tav tm="100000">
                                          <p:val>
                                            <p:strVal val="#ppt_x"/>
                                          </p:val>
                                        </p:tav>
                                      </p:tavLst>
                                    </p:anim>
                                    <p:anim calcmode="lin" valueType="num">
                                      <p:cBhvr>
                                        <p:cTn id="8" dur="500" fill="hold"/>
                                        <p:tgtEl>
                                          <p:spTgt spid="23569"/>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3572"/>
                                        </p:tgtEl>
                                        <p:attrNameLst>
                                          <p:attrName>style.visibility</p:attrName>
                                        </p:attrNameLst>
                                      </p:cBhvr>
                                      <p:to>
                                        <p:strVal val="visible"/>
                                      </p:to>
                                    </p:set>
                                    <p:anim calcmode="lin" valueType="num">
                                      <p:cBhvr>
                                        <p:cTn id="11" dur="500" fill="hold"/>
                                        <p:tgtEl>
                                          <p:spTgt spid="23572"/>
                                        </p:tgtEl>
                                        <p:attrNameLst>
                                          <p:attrName>ppt_x</p:attrName>
                                        </p:attrNameLst>
                                      </p:cBhvr>
                                      <p:tavLst>
                                        <p:tav tm="0">
                                          <p:val>
                                            <p:strVal val="1+#ppt_w/2"/>
                                          </p:val>
                                        </p:tav>
                                        <p:tav tm="100000">
                                          <p:val>
                                            <p:strVal val="#ppt_x"/>
                                          </p:val>
                                        </p:tav>
                                      </p:tavLst>
                                    </p:anim>
                                    <p:anim calcmode="lin" valueType="num">
                                      <p:cBhvr>
                                        <p:cTn id="12" dur="500" fill="hold"/>
                                        <p:tgtEl>
                                          <p:spTgt spid="23572"/>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3575"/>
                                        </p:tgtEl>
                                        <p:attrNameLst>
                                          <p:attrName>style.visibility</p:attrName>
                                        </p:attrNameLst>
                                      </p:cBhvr>
                                      <p:to>
                                        <p:strVal val="visible"/>
                                      </p:to>
                                    </p:set>
                                    <p:anim calcmode="lin" valueType="num">
                                      <p:cBhvr>
                                        <p:cTn id="15" dur="500" fill="hold"/>
                                        <p:tgtEl>
                                          <p:spTgt spid="23575"/>
                                        </p:tgtEl>
                                        <p:attrNameLst>
                                          <p:attrName>ppt_x</p:attrName>
                                        </p:attrNameLst>
                                      </p:cBhvr>
                                      <p:tavLst>
                                        <p:tav tm="0">
                                          <p:val>
                                            <p:strVal val="#ppt_x"/>
                                          </p:val>
                                        </p:tav>
                                        <p:tav tm="100000">
                                          <p:val>
                                            <p:strVal val="#ppt_x"/>
                                          </p:val>
                                        </p:tav>
                                      </p:tavLst>
                                    </p:anim>
                                    <p:anim calcmode="lin" valueType="num">
                                      <p:cBhvr>
                                        <p:cTn id="16" dur="500" fill="hold"/>
                                        <p:tgtEl>
                                          <p:spTgt spid="23575"/>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3578"/>
                                        </p:tgtEl>
                                        <p:attrNameLst>
                                          <p:attrName>style.visibility</p:attrName>
                                        </p:attrNameLst>
                                      </p:cBhvr>
                                      <p:to>
                                        <p:strVal val="visible"/>
                                      </p:to>
                                    </p:set>
                                    <p:anim calcmode="lin" valueType="num">
                                      <p:cBhvr>
                                        <p:cTn id="19" dur="500" fill="hold"/>
                                        <p:tgtEl>
                                          <p:spTgt spid="23578"/>
                                        </p:tgtEl>
                                        <p:attrNameLst>
                                          <p:attrName>ppt_x</p:attrName>
                                        </p:attrNameLst>
                                      </p:cBhvr>
                                      <p:tavLst>
                                        <p:tav tm="0">
                                          <p:val>
                                            <p:strVal val="1+#ppt_w/2"/>
                                          </p:val>
                                        </p:tav>
                                        <p:tav tm="100000">
                                          <p:val>
                                            <p:strVal val="#ppt_x"/>
                                          </p:val>
                                        </p:tav>
                                      </p:tavLst>
                                    </p:anim>
                                    <p:anim calcmode="lin" valueType="num">
                                      <p:cBhvr>
                                        <p:cTn id="20" dur="500" fill="hold"/>
                                        <p:tgtEl>
                                          <p:spTgt spid="23578"/>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9" presetClass="entr" presetSubtype="0" decel="100000" fill="hold" nodeType="afterEffect">
                                  <p:stCondLst>
                                    <p:cond delay="0"/>
                                  </p:stCondLst>
                                  <p:childTnLst>
                                    <p:set>
                                      <p:cBhvr>
                                        <p:cTn id="23" dur="1" fill="hold">
                                          <p:stCondLst>
                                            <p:cond delay="0"/>
                                          </p:stCondLst>
                                        </p:cTn>
                                        <p:tgtEl>
                                          <p:spTgt spid="23559"/>
                                        </p:tgtEl>
                                        <p:attrNameLst>
                                          <p:attrName>style.visibility</p:attrName>
                                        </p:attrNameLst>
                                      </p:cBhvr>
                                      <p:to>
                                        <p:strVal val="visible"/>
                                      </p:to>
                                    </p:set>
                                    <p:anim calcmode="lin" valueType="num">
                                      <p:cBhvr>
                                        <p:cTn id="24" dur="500" fill="hold"/>
                                        <p:tgtEl>
                                          <p:spTgt spid="23559"/>
                                        </p:tgtEl>
                                        <p:attrNameLst>
                                          <p:attrName>ppt_w</p:attrName>
                                        </p:attrNameLst>
                                      </p:cBhvr>
                                      <p:tavLst>
                                        <p:tav tm="0">
                                          <p:val>
                                            <p:fltVal val="0"/>
                                          </p:val>
                                        </p:tav>
                                        <p:tav tm="100000">
                                          <p:val>
                                            <p:strVal val="#ppt_w"/>
                                          </p:val>
                                        </p:tav>
                                      </p:tavLst>
                                    </p:anim>
                                    <p:anim calcmode="lin" valueType="num">
                                      <p:cBhvr>
                                        <p:cTn id="25" dur="500" fill="hold"/>
                                        <p:tgtEl>
                                          <p:spTgt spid="23559"/>
                                        </p:tgtEl>
                                        <p:attrNameLst>
                                          <p:attrName>ppt_h</p:attrName>
                                        </p:attrNameLst>
                                      </p:cBhvr>
                                      <p:tavLst>
                                        <p:tav tm="0">
                                          <p:val>
                                            <p:fltVal val="0"/>
                                          </p:val>
                                        </p:tav>
                                        <p:tav tm="100000">
                                          <p:val>
                                            <p:strVal val="#ppt_h"/>
                                          </p:val>
                                        </p:tav>
                                      </p:tavLst>
                                    </p:anim>
                                    <p:anim calcmode="lin" valueType="num">
                                      <p:cBhvr>
                                        <p:cTn id="26" dur="500" fill="hold"/>
                                        <p:tgtEl>
                                          <p:spTgt spid="23559"/>
                                        </p:tgtEl>
                                        <p:attrNameLst>
                                          <p:attrName>style.rotation</p:attrName>
                                        </p:attrNameLst>
                                      </p:cBhvr>
                                      <p:tavLst>
                                        <p:tav tm="0">
                                          <p:val>
                                            <p:fltVal val="360"/>
                                          </p:val>
                                        </p:tav>
                                        <p:tav tm="100000">
                                          <p:val>
                                            <p:fltVal val="0"/>
                                          </p:val>
                                        </p:tav>
                                      </p:tavLst>
                                    </p:anim>
                                    <p:animEffect filter="fade">
                                      <p:cBhvr>
                                        <p:cTn id="27" dur="500"/>
                                        <p:tgtEl>
                                          <p:spTgt spid="23559"/>
                                        </p:tgtEl>
                                      </p:cBhvr>
                                    </p:animEffect>
                                  </p:childTnLst>
                                </p:cTn>
                              </p:par>
                              <p:par>
                                <p:cTn id="28" presetID="41" presetClass="entr" presetSubtype="0" fill="hold" grpId="0" nodeType="withEffect">
                                  <p:stCondLst>
                                    <p:cond delay="0"/>
                                  </p:stCondLst>
                                  <p:iterate type="lt">
                                    <p:tmPct val="10000"/>
                                  </p:iterate>
                                  <p:childTnLst>
                                    <p:set>
                                      <p:cBhvr>
                                        <p:cTn id="29" dur="1" fill="hold">
                                          <p:stCondLst>
                                            <p:cond delay="0"/>
                                          </p:stCondLst>
                                        </p:cTn>
                                        <p:tgtEl>
                                          <p:spTgt spid="23557"/>
                                        </p:tgtEl>
                                        <p:attrNameLst>
                                          <p:attrName>style.visibility</p:attrName>
                                        </p:attrNameLst>
                                      </p:cBhvr>
                                      <p:to>
                                        <p:strVal val="visible"/>
                                      </p:to>
                                    </p:set>
                                    <p:anim calcmode="lin" valueType="num">
                                      <p:cBhvr>
                                        <p:cTn id="30" dur="500" fill="hold"/>
                                        <p:tgtEl>
                                          <p:spTgt spid="23557"/>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3557"/>
                                        </p:tgtEl>
                                        <p:attrNameLst>
                                          <p:attrName>ppt_y</p:attrName>
                                        </p:attrNameLst>
                                      </p:cBhvr>
                                      <p:tavLst>
                                        <p:tav tm="0">
                                          <p:val>
                                            <p:strVal val="#ppt_y"/>
                                          </p:val>
                                        </p:tav>
                                        <p:tav tm="100000">
                                          <p:val>
                                            <p:strVal val="#ppt_y"/>
                                          </p:val>
                                        </p:tav>
                                      </p:tavLst>
                                    </p:anim>
                                    <p:anim calcmode="lin" valueType="num">
                                      <p:cBhvr>
                                        <p:cTn id="32" dur="500" fill="hold"/>
                                        <p:tgtEl>
                                          <p:spTgt spid="23557"/>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3557"/>
                                        </p:tgtEl>
                                        <p:attrNameLst>
                                          <p:attrName>ppt_w</p:attrName>
                                        </p:attrNameLst>
                                      </p:cBhvr>
                                      <p:tavLst>
                                        <p:tav tm="0">
                                          <p:val>
                                            <p:strVal val="#ppt_w/10"/>
                                          </p:val>
                                        </p:tav>
                                        <p:tav tm="50000">
                                          <p:val>
                                            <p:strVal val="#ppt_w+.01"/>
                                          </p:val>
                                        </p:tav>
                                        <p:tav tm="100000">
                                          <p:val>
                                            <p:strVal val="#ppt_w"/>
                                          </p:val>
                                        </p:tav>
                                      </p:tavLst>
                                    </p:anim>
                                    <p:animEffect filter="fade">
                                      <p:cBhvr>
                                        <p:cTn id="34" dur="500" tmFilter="0,0; .5, 1; 1, 1"/>
                                        <p:tgtEl>
                                          <p:spTgt spid="23557"/>
                                        </p:tgtEl>
                                      </p:cBhvr>
                                    </p:animEffect>
                                  </p:childTnLst>
                                </p:cTn>
                              </p:par>
                            </p:childTnLst>
                          </p:cTn>
                        </p:par>
                        <p:par>
                          <p:cTn id="35" fill="hold">
                            <p:stCondLst>
                              <p:cond delay="1350"/>
                            </p:stCondLst>
                            <p:childTnLst>
                              <p:par>
                                <p:cTn id="36" presetID="49" presetClass="entr" presetSubtype="0" decel="100000" fill="hold" nodeType="afterEffect">
                                  <p:stCondLst>
                                    <p:cond delay="0"/>
                                  </p:stCondLst>
                                  <p:childTnLst>
                                    <p:set>
                                      <p:cBhvr>
                                        <p:cTn id="37" dur="1" fill="hold">
                                          <p:stCondLst>
                                            <p:cond delay="0"/>
                                          </p:stCondLst>
                                        </p:cTn>
                                        <p:tgtEl>
                                          <p:spTgt spid="23564"/>
                                        </p:tgtEl>
                                        <p:attrNameLst>
                                          <p:attrName>style.visibility</p:attrName>
                                        </p:attrNameLst>
                                      </p:cBhvr>
                                      <p:to>
                                        <p:strVal val="visible"/>
                                      </p:to>
                                    </p:set>
                                    <p:anim calcmode="lin" valueType="num">
                                      <p:cBhvr>
                                        <p:cTn id="38" dur="500" fill="hold"/>
                                        <p:tgtEl>
                                          <p:spTgt spid="23564"/>
                                        </p:tgtEl>
                                        <p:attrNameLst>
                                          <p:attrName>ppt_w</p:attrName>
                                        </p:attrNameLst>
                                      </p:cBhvr>
                                      <p:tavLst>
                                        <p:tav tm="0">
                                          <p:val>
                                            <p:fltVal val="0"/>
                                          </p:val>
                                        </p:tav>
                                        <p:tav tm="100000">
                                          <p:val>
                                            <p:strVal val="#ppt_w"/>
                                          </p:val>
                                        </p:tav>
                                      </p:tavLst>
                                    </p:anim>
                                    <p:anim calcmode="lin" valueType="num">
                                      <p:cBhvr>
                                        <p:cTn id="39" dur="500" fill="hold"/>
                                        <p:tgtEl>
                                          <p:spTgt spid="23564"/>
                                        </p:tgtEl>
                                        <p:attrNameLst>
                                          <p:attrName>ppt_h</p:attrName>
                                        </p:attrNameLst>
                                      </p:cBhvr>
                                      <p:tavLst>
                                        <p:tav tm="0">
                                          <p:val>
                                            <p:fltVal val="0"/>
                                          </p:val>
                                        </p:tav>
                                        <p:tav tm="100000">
                                          <p:val>
                                            <p:strVal val="#ppt_h"/>
                                          </p:val>
                                        </p:tav>
                                      </p:tavLst>
                                    </p:anim>
                                    <p:anim calcmode="lin" valueType="num">
                                      <p:cBhvr>
                                        <p:cTn id="40" dur="500" fill="hold"/>
                                        <p:tgtEl>
                                          <p:spTgt spid="23564"/>
                                        </p:tgtEl>
                                        <p:attrNameLst>
                                          <p:attrName>style.rotation</p:attrName>
                                        </p:attrNameLst>
                                      </p:cBhvr>
                                      <p:tavLst>
                                        <p:tav tm="0">
                                          <p:val>
                                            <p:fltVal val="360"/>
                                          </p:val>
                                        </p:tav>
                                        <p:tav tm="100000">
                                          <p:val>
                                            <p:fltVal val="0"/>
                                          </p:val>
                                        </p:tav>
                                      </p:tavLst>
                                    </p:anim>
                                    <p:animEffect filter="fade">
                                      <p:cBhvr>
                                        <p:cTn id="41" dur="500"/>
                                        <p:tgtEl>
                                          <p:spTgt spid="23564"/>
                                        </p:tgtEl>
                                      </p:cBhvr>
                                    </p:animEffect>
                                  </p:childTnLst>
                                </p:cTn>
                              </p:par>
                              <p:par>
                                <p:cTn id="42" presetID="41" presetClass="entr" presetSubtype="0" fill="hold" grpId="0" nodeType="withEffect">
                                  <p:stCondLst>
                                    <p:cond delay="0"/>
                                  </p:stCondLst>
                                  <p:iterate type="lt">
                                    <p:tmPct val="10000"/>
                                  </p:iterate>
                                  <p:childTnLst>
                                    <p:set>
                                      <p:cBhvr>
                                        <p:cTn id="43" dur="1" fill="hold">
                                          <p:stCondLst>
                                            <p:cond delay="0"/>
                                          </p:stCondLst>
                                        </p:cTn>
                                        <p:tgtEl>
                                          <p:spTgt spid="23558"/>
                                        </p:tgtEl>
                                        <p:attrNameLst>
                                          <p:attrName>style.visibility</p:attrName>
                                        </p:attrNameLst>
                                      </p:cBhvr>
                                      <p:to>
                                        <p:strVal val="visible"/>
                                      </p:to>
                                    </p:set>
                                    <p:anim calcmode="lin" valueType="num">
                                      <p:cBhvr>
                                        <p:cTn id="44" dur="500" fill="hold"/>
                                        <p:tgtEl>
                                          <p:spTgt spid="23558"/>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3558"/>
                                        </p:tgtEl>
                                        <p:attrNameLst>
                                          <p:attrName>ppt_y</p:attrName>
                                        </p:attrNameLst>
                                      </p:cBhvr>
                                      <p:tavLst>
                                        <p:tav tm="0">
                                          <p:val>
                                            <p:strVal val="#ppt_y"/>
                                          </p:val>
                                        </p:tav>
                                        <p:tav tm="100000">
                                          <p:val>
                                            <p:strVal val="#ppt_y"/>
                                          </p:val>
                                        </p:tav>
                                      </p:tavLst>
                                    </p:anim>
                                    <p:anim calcmode="lin" valueType="num">
                                      <p:cBhvr>
                                        <p:cTn id="46" dur="500" fill="hold"/>
                                        <p:tgtEl>
                                          <p:spTgt spid="23558"/>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3558"/>
                                        </p:tgtEl>
                                        <p:attrNameLst>
                                          <p:attrName>ppt_w</p:attrName>
                                        </p:attrNameLst>
                                      </p:cBhvr>
                                      <p:tavLst>
                                        <p:tav tm="0">
                                          <p:val>
                                            <p:strVal val="#ppt_w/10"/>
                                          </p:val>
                                        </p:tav>
                                        <p:tav tm="50000">
                                          <p:val>
                                            <p:strVal val="#ppt_w+.01"/>
                                          </p:val>
                                        </p:tav>
                                        <p:tav tm="100000">
                                          <p:val>
                                            <p:strVal val="#ppt_w"/>
                                          </p:val>
                                        </p:tav>
                                      </p:tavLst>
                                    </p:anim>
                                    <p:animEffect filter="fade">
                                      <p:cBhvr>
                                        <p:cTn id="48" dur="500" tmFilter="0,0; .5, 1; 1, 1"/>
                                        <p:tgtEl>
                                          <p:spTgt spid="23558"/>
                                        </p:tgtEl>
                                      </p:cBhvr>
                                    </p:animEffect>
                                  </p:childTnLst>
                                </p:cTn>
                              </p:par>
                            </p:childTnLst>
                          </p:cTn>
                        </p:par>
                        <p:par>
                          <p:cTn id="49" fill="hold">
                            <p:stCondLst>
                              <p:cond delay="2349"/>
                            </p:stCondLst>
                            <p:childTnLst>
                              <p:par>
                                <p:cTn id="50" presetID="49" presetClass="entr" presetSubtype="0" decel="100000" fill="hold" nodeType="afterEffect">
                                  <p:stCondLst>
                                    <p:cond delay="0"/>
                                  </p:stCondLst>
                                  <p:childTnLst>
                                    <p:set>
                                      <p:cBhvr>
                                        <p:cTn id="51" dur="1" fill="hold">
                                          <p:stCondLst>
                                            <p:cond delay="0"/>
                                          </p:stCondLst>
                                        </p:cTn>
                                        <p:tgtEl>
                                          <p:spTgt spid="23565"/>
                                        </p:tgtEl>
                                        <p:attrNameLst>
                                          <p:attrName>style.visibility</p:attrName>
                                        </p:attrNameLst>
                                      </p:cBhvr>
                                      <p:to>
                                        <p:strVal val="visible"/>
                                      </p:to>
                                    </p:set>
                                    <p:anim calcmode="lin" valueType="num">
                                      <p:cBhvr>
                                        <p:cTn id="52" dur="500" fill="hold"/>
                                        <p:tgtEl>
                                          <p:spTgt spid="23565"/>
                                        </p:tgtEl>
                                        <p:attrNameLst>
                                          <p:attrName>ppt_w</p:attrName>
                                        </p:attrNameLst>
                                      </p:cBhvr>
                                      <p:tavLst>
                                        <p:tav tm="0">
                                          <p:val>
                                            <p:fltVal val="0"/>
                                          </p:val>
                                        </p:tav>
                                        <p:tav tm="100000">
                                          <p:val>
                                            <p:strVal val="#ppt_w"/>
                                          </p:val>
                                        </p:tav>
                                      </p:tavLst>
                                    </p:anim>
                                    <p:anim calcmode="lin" valueType="num">
                                      <p:cBhvr>
                                        <p:cTn id="53" dur="500" fill="hold"/>
                                        <p:tgtEl>
                                          <p:spTgt spid="23565"/>
                                        </p:tgtEl>
                                        <p:attrNameLst>
                                          <p:attrName>ppt_h</p:attrName>
                                        </p:attrNameLst>
                                      </p:cBhvr>
                                      <p:tavLst>
                                        <p:tav tm="0">
                                          <p:val>
                                            <p:fltVal val="0"/>
                                          </p:val>
                                        </p:tav>
                                        <p:tav tm="100000">
                                          <p:val>
                                            <p:strVal val="#ppt_h"/>
                                          </p:val>
                                        </p:tav>
                                      </p:tavLst>
                                    </p:anim>
                                    <p:anim calcmode="lin" valueType="num">
                                      <p:cBhvr>
                                        <p:cTn id="54" dur="500" fill="hold"/>
                                        <p:tgtEl>
                                          <p:spTgt spid="23565"/>
                                        </p:tgtEl>
                                        <p:attrNameLst>
                                          <p:attrName>style.rotation</p:attrName>
                                        </p:attrNameLst>
                                      </p:cBhvr>
                                      <p:tavLst>
                                        <p:tav tm="0">
                                          <p:val>
                                            <p:fltVal val="360"/>
                                          </p:val>
                                        </p:tav>
                                        <p:tav tm="100000">
                                          <p:val>
                                            <p:fltVal val="0"/>
                                          </p:val>
                                        </p:tav>
                                      </p:tavLst>
                                    </p:anim>
                                    <p:animEffect filter="fade">
                                      <p:cBhvr>
                                        <p:cTn id="55" dur="500"/>
                                        <p:tgtEl>
                                          <p:spTgt spid="23565"/>
                                        </p:tgtEl>
                                      </p:cBhvr>
                                    </p:animEffect>
                                  </p:childTnLst>
                                </p:cTn>
                              </p:par>
                              <p:par>
                                <p:cTn id="56" presetID="41" presetClass="entr" presetSubtype="0" fill="hold" grpId="0" nodeType="withEffect">
                                  <p:stCondLst>
                                    <p:cond delay="0"/>
                                  </p:stCondLst>
                                  <p:iterate type="lt">
                                    <p:tmPct val="5000"/>
                                  </p:iterate>
                                  <p:childTnLst>
                                    <p:set>
                                      <p:cBhvr>
                                        <p:cTn id="57" dur="1" fill="hold">
                                          <p:stCondLst>
                                            <p:cond delay="0"/>
                                          </p:stCondLst>
                                        </p:cTn>
                                        <p:tgtEl>
                                          <p:spTgt spid="23568"/>
                                        </p:tgtEl>
                                        <p:attrNameLst>
                                          <p:attrName>style.visibility</p:attrName>
                                        </p:attrNameLst>
                                      </p:cBhvr>
                                      <p:to>
                                        <p:strVal val="visible"/>
                                      </p:to>
                                    </p:set>
                                    <p:anim calcmode="lin" valueType="num">
                                      <p:cBhvr>
                                        <p:cTn id="58" dur="500" fill="hold"/>
                                        <p:tgtEl>
                                          <p:spTgt spid="23568"/>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23568"/>
                                        </p:tgtEl>
                                        <p:attrNameLst>
                                          <p:attrName>ppt_y</p:attrName>
                                        </p:attrNameLst>
                                      </p:cBhvr>
                                      <p:tavLst>
                                        <p:tav tm="0">
                                          <p:val>
                                            <p:strVal val="#ppt_y"/>
                                          </p:val>
                                        </p:tav>
                                        <p:tav tm="100000">
                                          <p:val>
                                            <p:strVal val="#ppt_y"/>
                                          </p:val>
                                        </p:tav>
                                      </p:tavLst>
                                    </p:anim>
                                    <p:anim calcmode="lin" valueType="num">
                                      <p:cBhvr>
                                        <p:cTn id="60" dur="500" fill="hold"/>
                                        <p:tgtEl>
                                          <p:spTgt spid="23568"/>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23568"/>
                                        </p:tgtEl>
                                        <p:attrNameLst>
                                          <p:attrName>ppt_w</p:attrName>
                                        </p:attrNameLst>
                                      </p:cBhvr>
                                      <p:tavLst>
                                        <p:tav tm="0">
                                          <p:val>
                                            <p:strVal val="#ppt_w/10"/>
                                          </p:val>
                                        </p:tav>
                                        <p:tav tm="50000">
                                          <p:val>
                                            <p:strVal val="#ppt_w+.01"/>
                                          </p:val>
                                        </p:tav>
                                        <p:tav tm="100000">
                                          <p:val>
                                            <p:strVal val="#ppt_w"/>
                                          </p:val>
                                        </p:tav>
                                      </p:tavLst>
                                    </p:anim>
                                    <p:animEffect filter="fade">
                                      <p:cBhvr>
                                        <p:cTn id="62" dur="500" tmFilter="0,0; .5, 1; 1, 1"/>
                                        <p:tgtEl>
                                          <p:spTgt spid="23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bldLvl="0"/>
      <p:bldP spid="23558" grpId="0" bldLvl="0"/>
      <p:bldP spid="23568" grpId="0" bldLvl="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5"/>
          <p:cNvSpPr/>
          <p:nvPr/>
        </p:nvSpPr>
        <p:spPr>
          <a:xfrm>
            <a:off x="-428625" y="1863725"/>
            <a:ext cx="10331450" cy="2568575"/>
          </a:xfrm>
          <a:custGeom>
            <a:avLst/>
            <a:gdLst>
              <a:gd name="txL" fmla="*/ 0 w 4120"/>
              <a:gd name="txT" fmla="*/ 0 h 1361"/>
              <a:gd name="txR" fmla="*/ 4120 w 4120"/>
              <a:gd name="txB" fmla="*/ 1361 h 1361"/>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120" h="1361">
                <a:moveTo>
                  <a:pt x="758" y="0"/>
                </a:moveTo>
                <a:cubicBezTo>
                  <a:pt x="497" y="0"/>
                  <a:pt x="235" y="43"/>
                  <a:pt x="0" y="102"/>
                </a:cubicBezTo>
                <a:cubicBezTo>
                  <a:pt x="98" y="865"/>
                  <a:pt x="98" y="865"/>
                  <a:pt x="98" y="865"/>
                </a:cubicBezTo>
                <a:cubicBezTo>
                  <a:pt x="289" y="783"/>
                  <a:pt x="481" y="727"/>
                  <a:pt x="648" y="727"/>
                </a:cubicBezTo>
                <a:cubicBezTo>
                  <a:pt x="693" y="727"/>
                  <a:pt x="737" y="731"/>
                  <a:pt x="778" y="740"/>
                </a:cubicBezTo>
                <a:cubicBezTo>
                  <a:pt x="1083" y="805"/>
                  <a:pt x="1352" y="1360"/>
                  <a:pt x="1851" y="1361"/>
                </a:cubicBezTo>
                <a:cubicBezTo>
                  <a:pt x="1853" y="1361"/>
                  <a:pt x="1853" y="1361"/>
                  <a:pt x="1853" y="1361"/>
                </a:cubicBezTo>
                <a:cubicBezTo>
                  <a:pt x="1986" y="1361"/>
                  <a:pt x="2136" y="1321"/>
                  <a:pt x="2306" y="1222"/>
                </a:cubicBezTo>
                <a:cubicBezTo>
                  <a:pt x="2839" y="912"/>
                  <a:pt x="3225" y="672"/>
                  <a:pt x="3577" y="672"/>
                </a:cubicBezTo>
                <a:cubicBezTo>
                  <a:pt x="3762" y="672"/>
                  <a:pt x="3938" y="738"/>
                  <a:pt x="4120" y="896"/>
                </a:cubicBezTo>
                <a:cubicBezTo>
                  <a:pt x="4120" y="896"/>
                  <a:pt x="4120" y="896"/>
                  <a:pt x="4120" y="896"/>
                </a:cubicBezTo>
                <a:cubicBezTo>
                  <a:pt x="3877" y="158"/>
                  <a:pt x="3877" y="158"/>
                  <a:pt x="3877" y="158"/>
                </a:cubicBezTo>
                <a:cubicBezTo>
                  <a:pt x="3775" y="98"/>
                  <a:pt x="3598" y="71"/>
                  <a:pt x="3394" y="71"/>
                </a:cubicBezTo>
                <a:cubicBezTo>
                  <a:pt x="3040" y="71"/>
                  <a:pt x="2603" y="152"/>
                  <a:pt x="2319" y="280"/>
                </a:cubicBezTo>
                <a:cubicBezTo>
                  <a:pt x="2227" y="322"/>
                  <a:pt x="2137" y="339"/>
                  <a:pt x="2049" y="339"/>
                </a:cubicBezTo>
                <a:cubicBezTo>
                  <a:pt x="1712" y="339"/>
                  <a:pt x="1409" y="89"/>
                  <a:pt x="1145" y="36"/>
                </a:cubicBezTo>
                <a:cubicBezTo>
                  <a:pt x="1019" y="11"/>
                  <a:pt x="888" y="0"/>
                  <a:pt x="758" y="0"/>
                </a:cubicBezTo>
              </a:path>
            </a:pathLst>
          </a:custGeom>
          <a:solidFill>
            <a:srgbClr val="777785">
              <a:alpha val="52156"/>
            </a:srgbClr>
          </a:solidFill>
          <a:ln w="9525">
            <a:noFill/>
          </a:ln>
        </p:spPr>
        <p:txBody>
          <a:bodyPr/>
          <a:lstStyle/>
          <a:p>
            <a:endParaRPr lang="zh-CN" altLang="en-US"/>
          </a:p>
        </p:txBody>
      </p:sp>
      <p:pic>
        <p:nvPicPr>
          <p:cNvPr id="35843" name="图片 13"/>
          <p:cNvPicPr>
            <a:picLocks noChangeAspect="1"/>
          </p:cNvPicPr>
          <p:nvPr/>
        </p:nvPicPr>
        <p:blipFill>
          <a:blip r:embed="rId2"/>
          <a:stretch>
            <a:fillRect/>
          </a:stretch>
        </p:blipFill>
        <p:spPr>
          <a:xfrm flipH="1">
            <a:off x="-2571750" y="-307975"/>
            <a:ext cx="4286250" cy="2906713"/>
          </a:xfrm>
          <a:prstGeom prst="rect">
            <a:avLst/>
          </a:prstGeom>
          <a:noFill/>
          <a:ln w="9525">
            <a:noFill/>
          </a:ln>
        </p:spPr>
      </p:pic>
      <p:sp>
        <p:nvSpPr>
          <p:cNvPr id="35844" name="矩形 8"/>
          <p:cNvSpPr/>
          <p:nvPr/>
        </p:nvSpPr>
        <p:spPr>
          <a:xfrm>
            <a:off x="539750" y="50800"/>
            <a:ext cx="18970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LOGO</a:t>
            </a:r>
            <a:endParaRPr lang="zh-CN" altLang="en-US" sz="2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35846" name="TextBox 394"/>
          <p:cNvSpPr/>
          <p:nvPr/>
        </p:nvSpPr>
        <p:spPr>
          <a:xfrm>
            <a:off x="3166428" y="3483610"/>
            <a:ext cx="3141662" cy="460375"/>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2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Thank You!</a:t>
            </a:r>
          </a:p>
        </p:txBody>
      </p:sp>
      <p:sp>
        <p:nvSpPr>
          <p:cNvPr id="35847" name="矩形 395"/>
          <p:cNvSpPr/>
          <p:nvPr/>
        </p:nvSpPr>
        <p:spPr>
          <a:xfrm>
            <a:off x="2984500" y="2266633"/>
            <a:ext cx="3230880" cy="10147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6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谢谢观看</a:t>
            </a:r>
          </a:p>
        </p:txBody>
      </p:sp>
      <p:pic>
        <p:nvPicPr>
          <p:cNvPr id="35848" name="Picture 4"/>
          <p:cNvPicPr>
            <a:picLocks noChangeAspect="1"/>
          </p:cNvPicPr>
          <p:nvPr/>
        </p:nvPicPr>
        <p:blipFill>
          <a:blip r:embed="rId3"/>
          <a:stretch>
            <a:fillRect/>
          </a:stretch>
        </p:blipFill>
        <p:spPr>
          <a:xfrm>
            <a:off x="4146550" y="-4359275"/>
            <a:ext cx="184150" cy="185738"/>
          </a:xfrm>
          <a:prstGeom prst="rect">
            <a:avLst/>
          </a:prstGeom>
          <a:noFill/>
          <a:ln w="9525">
            <a:noFill/>
          </a:ln>
        </p:spPr>
      </p:pic>
      <p:pic>
        <p:nvPicPr>
          <p:cNvPr id="35849" name="图片 16"/>
          <p:cNvPicPr>
            <a:picLocks noChangeAspect="1"/>
          </p:cNvPicPr>
          <p:nvPr/>
        </p:nvPicPr>
        <p:blipFill>
          <a:blip r:embed="rId4"/>
          <a:stretch>
            <a:fillRect/>
          </a:stretch>
        </p:blipFill>
        <p:spPr>
          <a:xfrm>
            <a:off x="2490788" y="395288"/>
            <a:ext cx="573087" cy="561975"/>
          </a:xfrm>
          <a:prstGeom prst="rect">
            <a:avLst/>
          </a:prstGeom>
          <a:noFill/>
          <a:ln w="9525">
            <a:noFill/>
          </a:ln>
        </p:spPr>
      </p:pic>
      <p:pic>
        <p:nvPicPr>
          <p:cNvPr id="35850" name="图片 23"/>
          <p:cNvPicPr>
            <a:picLocks noChangeAspect="1"/>
          </p:cNvPicPr>
          <p:nvPr/>
        </p:nvPicPr>
        <p:blipFill>
          <a:blip r:embed="rId4"/>
          <a:stretch>
            <a:fillRect/>
          </a:stretch>
        </p:blipFill>
        <p:spPr>
          <a:xfrm>
            <a:off x="342900" y="2816225"/>
            <a:ext cx="573088" cy="561975"/>
          </a:xfrm>
          <a:prstGeom prst="rect">
            <a:avLst/>
          </a:prstGeom>
          <a:noFill/>
          <a:ln w="9525">
            <a:noFill/>
          </a:ln>
        </p:spPr>
      </p:pic>
      <p:pic>
        <p:nvPicPr>
          <p:cNvPr id="35851" name="图片 25"/>
          <p:cNvPicPr>
            <a:picLocks noChangeAspect="1"/>
          </p:cNvPicPr>
          <p:nvPr/>
        </p:nvPicPr>
        <p:blipFill>
          <a:blip r:embed="rId4"/>
          <a:stretch>
            <a:fillRect/>
          </a:stretch>
        </p:blipFill>
        <p:spPr>
          <a:xfrm>
            <a:off x="7600950" y="638175"/>
            <a:ext cx="574675" cy="561975"/>
          </a:xfrm>
          <a:prstGeom prst="rect">
            <a:avLst/>
          </a:prstGeom>
          <a:noFill/>
          <a:ln w="9525">
            <a:noFill/>
          </a:ln>
        </p:spPr>
      </p:pic>
      <p:pic>
        <p:nvPicPr>
          <p:cNvPr id="35852" name="图片 21"/>
          <p:cNvPicPr>
            <a:picLocks noChangeAspect="1"/>
          </p:cNvPicPr>
          <p:nvPr/>
        </p:nvPicPr>
        <p:blipFill>
          <a:blip r:embed="rId4"/>
          <a:stretch>
            <a:fillRect/>
          </a:stretch>
        </p:blipFill>
        <p:spPr>
          <a:xfrm>
            <a:off x="4851400" y="917575"/>
            <a:ext cx="574675" cy="563563"/>
          </a:xfrm>
          <a:prstGeom prst="rect">
            <a:avLst/>
          </a:prstGeom>
          <a:noFill/>
          <a:ln w="9525">
            <a:noFill/>
          </a:ln>
        </p:spPr>
      </p:pic>
      <p:pic>
        <p:nvPicPr>
          <p:cNvPr id="35853" name="图片 22"/>
          <p:cNvPicPr>
            <a:picLocks noChangeAspect="1"/>
          </p:cNvPicPr>
          <p:nvPr/>
        </p:nvPicPr>
        <p:blipFill>
          <a:blip r:embed="rId4"/>
          <a:stretch>
            <a:fillRect/>
          </a:stretch>
        </p:blipFill>
        <p:spPr>
          <a:xfrm>
            <a:off x="8283575" y="3190875"/>
            <a:ext cx="574675" cy="563563"/>
          </a:xfrm>
          <a:prstGeom prst="rect">
            <a:avLst/>
          </a:prstGeom>
          <a:noFill/>
          <a:ln w="9525">
            <a:noFill/>
          </a:ln>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1"/>
          <p:cNvSpPr/>
          <p:nvPr/>
        </p:nvSpPr>
        <p:spPr>
          <a:xfrm flipH="1">
            <a:off x="0" y="0"/>
            <a:ext cx="4572000" cy="5451475"/>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5123" name="矩形 15"/>
          <p:cNvSpPr/>
          <p:nvPr/>
        </p:nvSpPr>
        <p:spPr>
          <a:xfrm>
            <a:off x="5292725" y="876300"/>
            <a:ext cx="1323975" cy="523875"/>
          </a:xfrm>
          <a:prstGeom prst="rect">
            <a:avLst/>
          </a:prstGeom>
          <a:solidFill>
            <a:srgbClr val="E6FA6F"/>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目录页</a:t>
            </a:r>
            <a:endParaRPr lang="en-US" altLang="zh-CN" sz="2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5124" name="矩形 16"/>
          <p:cNvSpPr/>
          <p:nvPr/>
        </p:nvSpPr>
        <p:spPr>
          <a:xfrm>
            <a:off x="5292725" y="1638300"/>
            <a:ext cx="2449513" cy="252413"/>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5125" name="矩形 17"/>
          <p:cNvSpPr/>
          <p:nvPr/>
        </p:nvSpPr>
        <p:spPr>
          <a:xfrm>
            <a:off x="5292725" y="2130425"/>
            <a:ext cx="3240088" cy="39878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0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rPr>
              <a:t>成员介绍</a:t>
            </a:r>
          </a:p>
        </p:txBody>
      </p:sp>
      <p:sp>
        <p:nvSpPr>
          <p:cNvPr id="5126" name="矩形 18"/>
          <p:cNvSpPr/>
          <p:nvPr/>
        </p:nvSpPr>
        <p:spPr>
          <a:xfrm flipV="1">
            <a:off x="5292725" y="4048125"/>
            <a:ext cx="2449513" cy="32385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5127" name="矩形 19"/>
          <p:cNvSpPr/>
          <p:nvPr/>
        </p:nvSpPr>
        <p:spPr>
          <a:xfrm>
            <a:off x="5292725" y="2768600"/>
            <a:ext cx="3240088" cy="39878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0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rPr>
              <a:t>项目介绍</a:t>
            </a:r>
          </a:p>
        </p:txBody>
      </p:sp>
      <p:sp>
        <p:nvSpPr>
          <p:cNvPr id="5128" name="矩形 23"/>
          <p:cNvSpPr/>
          <p:nvPr/>
        </p:nvSpPr>
        <p:spPr>
          <a:xfrm>
            <a:off x="5292725" y="3408363"/>
            <a:ext cx="3240088" cy="39878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0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rPr>
              <a:t>具体内容</a:t>
            </a:r>
          </a:p>
        </p:txBody>
      </p:sp>
      <p:pic>
        <p:nvPicPr>
          <p:cNvPr id="16394" name="图片 12"/>
          <p:cNvPicPr>
            <a:picLocks noChangeAspect="1"/>
          </p:cNvPicPr>
          <p:nvPr/>
        </p:nvPicPr>
        <p:blipFill>
          <a:blip r:embed="rId2"/>
          <a:stretch>
            <a:fillRect/>
          </a:stretch>
        </p:blipFill>
        <p:spPr>
          <a:xfrm flipH="1">
            <a:off x="-2338758" y="-1676604"/>
            <a:ext cx="9426575" cy="10296525"/>
          </a:xfrm>
          <a:prstGeom prst="rect">
            <a:avLst/>
          </a:prstGeom>
          <a:noFill/>
          <a:ln w="9525">
            <a:noFill/>
          </a:ln>
        </p:spPr>
      </p:pic>
      <p:pic>
        <p:nvPicPr>
          <p:cNvPr id="16395" name="图片 13"/>
          <p:cNvPicPr>
            <a:picLocks noChangeAspect="1"/>
          </p:cNvPicPr>
          <p:nvPr/>
        </p:nvPicPr>
        <p:blipFill>
          <a:blip r:embed="rId3"/>
          <a:stretch>
            <a:fillRect/>
          </a:stretch>
        </p:blipFill>
        <p:spPr>
          <a:xfrm>
            <a:off x="2041525" y="419100"/>
            <a:ext cx="573088" cy="563563"/>
          </a:xfrm>
          <a:prstGeom prst="rect">
            <a:avLst/>
          </a:prstGeom>
          <a:noFill/>
          <a:ln w="9525">
            <a:noFill/>
          </a:ln>
        </p:spPr>
      </p:pic>
      <p:pic>
        <p:nvPicPr>
          <p:cNvPr id="16396" name="图片 14"/>
          <p:cNvPicPr>
            <a:picLocks noChangeAspect="1"/>
          </p:cNvPicPr>
          <p:nvPr/>
        </p:nvPicPr>
        <p:blipFill>
          <a:blip r:embed="rId3"/>
          <a:stretch>
            <a:fillRect/>
          </a:stretch>
        </p:blipFill>
        <p:spPr>
          <a:xfrm>
            <a:off x="271463" y="1698625"/>
            <a:ext cx="573087" cy="561975"/>
          </a:xfrm>
          <a:prstGeom prst="rect">
            <a:avLst/>
          </a:prstGeom>
          <a:noFill/>
          <a:ln w="9525">
            <a:noFill/>
          </a:ln>
        </p:spPr>
      </p:pic>
      <p:pic>
        <p:nvPicPr>
          <p:cNvPr id="16397" name="图片 20"/>
          <p:cNvPicPr>
            <a:picLocks noChangeAspect="1"/>
          </p:cNvPicPr>
          <p:nvPr/>
        </p:nvPicPr>
        <p:blipFill>
          <a:blip r:embed="rId3"/>
          <a:stretch>
            <a:fillRect/>
          </a:stretch>
        </p:blipFill>
        <p:spPr>
          <a:xfrm>
            <a:off x="3543300" y="903288"/>
            <a:ext cx="574675" cy="561975"/>
          </a:xfrm>
          <a:prstGeom prst="rect">
            <a:avLst/>
          </a:prstGeom>
          <a:noFill/>
          <a:ln w="9525">
            <a:noFill/>
          </a:ln>
        </p:spPr>
      </p:pic>
      <p:pic>
        <p:nvPicPr>
          <p:cNvPr id="16398" name="图片 21"/>
          <p:cNvPicPr>
            <a:picLocks noChangeAspect="1"/>
          </p:cNvPicPr>
          <p:nvPr/>
        </p:nvPicPr>
        <p:blipFill>
          <a:blip r:embed="rId3"/>
          <a:stretch>
            <a:fillRect/>
          </a:stretch>
        </p:blipFill>
        <p:spPr>
          <a:xfrm>
            <a:off x="3665538" y="933450"/>
            <a:ext cx="573087" cy="563563"/>
          </a:xfrm>
          <a:prstGeom prst="rect">
            <a:avLst/>
          </a:prstGeom>
          <a:noFill/>
          <a:ln w="9525">
            <a:noFill/>
          </a:ln>
        </p:spPr>
      </p:pic>
      <p:pic>
        <p:nvPicPr>
          <p:cNvPr id="16399" name="图片 22"/>
          <p:cNvPicPr>
            <a:picLocks noChangeAspect="1"/>
          </p:cNvPicPr>
          <p:nvPr/>
        </p:nvPicPr>
        <p:blipFill>
          <a:blip r:embed="rId3"/>
          <a:stretch>
            <a:fillRect/>
          </a:stretch>
        </p:blipFill>
        <p:spPr>
          <a:xfrm>
            <a:off x="3378200" y="4373563"/>
            <a:ext cx="574675" cy="563562"/>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filter="randombar(horizontal)">
                                      <p:cBhvr>
                                        <p:cTn id="7" dur="500"/>
                                        <p:tgtEl>
                                          <p:spTgt spid="51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filter="wipe(left)">
                                      <p:cBhvr>
                                        <p:cTn id="11" dur="500"/>
                                        <p:tgtEl>
                                          <p:spTgt spid="5124"/>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filter="wipe(right)">
                                      <p:cBhvr>
                                        <p:cTn id="14" dur="500"/>
                                        <p:tgtEl>
                                          <p:spTgt spid="5126"/>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5125"/>
                                        </p:tgtEl>
                                        <p:attrNameLst>
                                          <p:attrName>style.visibility</p:attrName>
                                        </p:attrNameLst>
                                      </p:cBhvr>
                                      <p:to>
                                        <p:strVal val="visible"/>
                                      </p:to>
                                    </p:set>
                                    <p:anim calcmode="lin" valueType="num">
                                      <p:cBhvr>
                                        <p:cTn id="18" dur="500" fill="hold"/>
                                        <p:tgtEl>
                                          <p:spTgt spid="5125"/>
                                        </p:tgtEl>
                                        <p:attrNameLst>
                                          <p:attrName>ppt_x</p:attrName>
                                        </p:attrNameLst>
                                      </p:cBhvr>
                                      <p:tavLst>
                                        <p:tav tm="0">
                                          <p:val>
                                            <p:strVal val="0-#ppt_w/2"/>
                                          </p:val>
                                        </p:tav>
                                        <p:tav tm="100000">
                                          <p:val>
                                            <p:strVal val="#ppt_x"/>
                                          </p:val>
                                        </p:tav>
                                      </p:tavLst>
                                    </p:anim>
                                    <p:anim calcmode="lin" valueType="num">
                                      <p:cBhvr>
                                        <p:cTn id="19" dur="500" fill="hold"/>
                                        <p:tgtEl>
                                          <p:spTgt spid="5125"/>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fill="hold" grpId="0" nodeType="afterEffect">
                                  <p:stCondLst>
                                    <p:cond delay="0"/>
                                  </p:stCondLst>
                                  <p:childTnLst>
                                    <p:set>
                                      <p:cBhvr>
                                        <p:cTn id="22" dur="1" fill="hold">
                                          <p:stCondLst>
                                            <p:cond delay="0"/>
                                          </p:stCondLst>
                                        </p:cTn>
                                        <p:tgtEl>
                                          <p:spTgt spid="5127"/>
                                        </p:tgtEl>
                                        <p:attrNameLst>
                                          <p:attrName>style.visibility</p:attrName>
                                        </p:attrNameLst>
                                      </p:cBhvr>
                                      <p:to>
                                        <p:strVal val="visible"/>
                                      </p:to>
                                    </p:set>
                                    <p:anim calcmode="lin" valueType="num">
                                      <p:cBhvr>
                                        <p:cTn id="23" dur="500" fill="hold"/>
                                        <p:tgtEl>
                                          <p:spTgt spid="5127"/>
                                        </p:tgtEl>
                                        <p:attrNameLst>
                                          <p:attrName>ppt_x</p:attrName>
                                        </p:attrNameLst>
                                      </p:cBhvr>
                                      <p:tavLst>
                                        <p:tav tm="0">
                                          <p:val>
                                            <p:strVal val="0-#ppt_w/2"/>
                                          </p:val>
                                        </p:tav>
                                        <p:tav tm="100000">
                                          <p:val>
                                            <p:strVal val="#ppt_x"/>
                                          </p:val>
                                        </p:tav>
                                      </p:tavLst>
                                    </p:anim>
                                    <p:anim calcmode="lin" valueType="num">
                                      <p:cBhvr>
                                        <p:cTn id="24" dur="500" fill="hold"/>
                                        <p:tgtEl>
                                          <p:spTgt spid="5127"/>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5128"/>
                                        </p:tgtEl>
                                        <p:attrNameLst>
                                          <p:attrName>style.visibility</p:attrName>
                                        </p:attrNameLst>
                                      </p:cBhvr>
                                      <p:to>
                                        <p:strVal val="visible"/>
                                      </p:to>
                                    </p:set>
                                    <p:anim calcmode="lin" valueType="num">
                                      <p:cBhvr>
                                        <p:cTn id="28" dur="500" fill="hold"/>
                                        <p:tgtEl>
                                          <p:spTgt spid="5128"/>
                                        </p:tgtEl>
                                        <p:attrNameLst>
                                          <p:attrName>ppt_x</p:attrName>
                                        </p:attrNameLst>
                                      </p:cBhvr>
                                      <p:tavLst>
                                        <p:tav tm="0">
                                          <p:val>
                                            <p:strVal val="0-#ppt_w/2"/>
                                          </p:val>
                                        </p:tav>
                                        <p:tav tm="100000">
                                          <p:val>
                                            <p:strVal val="#ppt_x"/>
                                          </p:val>
                                        </p:tav>
                                      </p:tavLst>
                                    </p:anim>
                                    <p:anim calcmode="lin" valueType="num">
                                      <p:cBhvr>
                                        <p:cTn id="29" dur="500" fill="hold"/>
                                        <p:tgtEl>
                                          <p:spTgt spid="51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nimBg="1"/>
      <p:bldP spid="5124" grpId="0" bldLvl="0" animBg="1"/>
      <p:bldP spid="5125" grpId="0" bldLvl="0" animBg="1"/>
      <p:bldP spid="5126" grpId="0" bldLvl="0" animBg="1"/>
      <p:bldP spid="5127" grpId="0" bldLvl="0" animBg="1"/>
      <p:bldP spid="512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4"/>
          <p:cNvSpPr txBox="1">
            <a:spLocks noGrp="1"/>
          </p:cNvSpPr>
          <p:nvPr>
            <p:ph type="sldNum" sz="quarter" idx="4"/>
          </p:nvPr>
        </p:nvSpPr>
        <p:spPr>
          <a:xfrm>
            <a:off x="6553200" y="4767263"/>
            <a:ext cx="2133600" cy="274637"/>
          </a:xfrm>
          <a:ln/>
        </p:spPr>
        <p:txBody>
          <a:bodyPr anchor="ctr"/>
          <a:lstStyle/>
          <a:p>
            <a:pPr marL="0" indent="0" algn="r" eaLnBrk="1" hangingPunct="1">
              <a:spcBef>
                <a:spcPct val="0"/>
              </a:spcBef>
              <a:buNone/>
            </a:pPr>
            <a:fld id="{9A0DB2DC-4C9A-4742-B13C-FB6460FD3503}" type="slidenum">
              <a:rPr lang="zh-CN" altLang="en-US" sz="1200" dirty="0">
                <a:solidFill>
                  <a:srgbClr val="898989"/>
                </a:solidFill>
                <a:latin typeface="Arial" panose="020B0604020202020204" pitchFamily="34" charset="0"/>
                <a:ea typeface="+mn-ea"/>
                <a:cs typeface="+mn-cs"/>
                <a:sym typeface="Calibri" panose="020F0502020204030204" pitchFamily="34" charset="0"/>
              </a:rPr>
              <a:t>3</a:t>
            </a:fld>
            <a:endParaRPr lang="zh-CN" altLang="en-US" sz="1200" dirty="0">
              <a:solidFill>
                <a:srgbClr val="898989"/>
              </a:solidFill>
              <a:latin typeface="Arial" panose="020B0604020202020204" pitchFamily="34" charset="0"/>
              <a:ea typeface="+mn-ea"/>
              <a:cs typeface="+mn-cs"/>
              <a:sym typeface="Calibri" panose="020F0502020204030204" pitchFamily="34" charset="0"/>
            </a:endParaRPr>
          </a:p>
        </p:txBody>
      </p:sp>
      <p:sp>
        <p:nvSpPr>
          <p:cNvPr id="17411" name="矩形 57"/>
          <p:cNvSpPr/>
          <p:nvPr/>
        </p:nvSpPr>
        <p:spPr>
          <a:xfrm flipH="1">
            <a:off x="0" y="654368"/>
            <a:ext cx="9144000" cy="403225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7412" name="文本框 19"/>
          <p:cNvSpPr/>
          <p:nvPr/>
        </p:nvSpPr>
        <p:spPr>
          <a:xfrm>
            <a:off x="3261043" y="2600008"/>
            <a:ext cx="4321175" cy="60769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20000"/>
              </a:lnSpc>
              <a:spcBef>
                <a:spcPct val="0"/>
              </a:spcBef>
              <a:buNone/>
            </a:pPr>
            <a:r>
              <a:rPr lang="en-US" altLang="zh-CN" sz="2800" b="1" dirty="0">
                <a:solidFill>
                  <a:schemeClr val="tx1"/>
                </a:solidFill>
                <a:latin typeface="时尚中黑简体" panose="01010104010101010101" pitchFamily="2" charset="-122"/>
                <a:ea typeface="时尚中黑简体" panose="01010104010101010101" pitchFamily="2" charset="-122"/>
                <a:sym typeface="时尚中黑简体" panose="01010104010101010101" pitchFamily="2" charset="-122"/>
              </a:rPr>
              <a:t>     </a:t>
            </a:r>
            <a:r>
              <a:rPr lang="zh-CN" altLang="en-US" sz="2800" b="1" dirty="0">
                <a:solidFill>
                  <a:schemeClr val="tx1"/>
                </a:solidFill>
                <a:latin typeface="时尚中黑简体" panose="01010104010101010101" pitchFamily="2" charset="-122"/>
                <a:ea typeface="时尚中黑简体" panose="01010104010101010101" pitchFamily="2" charset="-122"/>
                <a:sym typeface="时尚中黑简体" panose="01010104010101010101" pitchFamily="2" charset="-122"/>
              </a:rPr>
              <a:t>成员介绍</a:t>
            </a:r>
          </a:p>
        </p:txBody>
      </p:sp>
      <p:sp>
        <p:nvSpPr>
          <p:cNvPr id="17413" name="矩形 11"/>
          <p:cNvSpPr/>
          <p:nvPr/>
        </p:nvSpPr>
        <p:spPr>
          <a:xfrm>
            <a:off x="3921125" y="1332230"/>
            <a:ext cx="3002280" cy="1014730"/>
          </a:xfrm>
          <a:prstGeom prst="rect">
            <a:avLst/>
          </a:prstGeom>
          <a:solidFill>
            <a:srgbClr val="4BACC6"/>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60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Part 1</a:t>
            </a:r>
            <a:endParaRPr lang="zh-CN" altLang="en-US" sz="6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17415" name="图片 9"/>
          <p:cNvPicPr>
            <a:picLocks noChangeAspect="1"/>
          </p:cNvPicPr>
          <p:nvPr/>
        </p:nvPicPr>
        <p:blipFill>
          <a:blip r:embed="rId2"/>
          <a:stretch>
            <a:fillRect/>
          </a:stretch>
        </p:blipFill>
        <p:spPr>
          <a:xfrm flipH="1">
            <a:off x="2159000" y="962025"/>
            <a:ext cx="1762125" cy="1754188"/>
          </a:xfrm>
          <a:prstGeom prst="rect">
            <a:avLst/>
          </a:prstGeom>
          <a:noFill/>
          <a:ln w="9525">
            <a:noFill/>
          </a:ln>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4" name="椭圆 76"/>
          <p:cNvSpPr/>
          <p:nvPr/>
        </p:nvSpPr>
        <p:spPr>
          <a:xfrm>
            <a:off x="247015" y="1226185"/>
            <a:ext cx="1424940" cy="1449070"/>
          </a:xfrm>
          <a:prstGeom prst="ellipse">
            <a:avLst/>
          </a:prstGeom>
          <a:solidFill>
            <a:srgbClr val="4BACC6"/>
          </a:solidFill>
          <a:ln w="76200" cap="flat" cmpd="sng">
            <a:solidFill>
              <a:schemeClr val="bg1"/>
            </a:solidFill>
            <a:prstDash val="solid"/>
            <a:bevel/>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7175" name="组合 78"/>
          <p:cNvGrpSpPr/>
          <p:nvPr/>
        </p:nvGrpSpPr>
        <p:grpSpPr>
          <a:xfrm>
            <a:off x="441201" y="1238250"/>
            <a:ext cx="3067809" cy="1421765"/>
            <a:chOff x="-1873001" y="0"/>
            <a:chExt cx="3583419" cy="1710418"/>
          </a:xfrm>
        </p:grpSpPr>
        <p:sp>
          <p:nvSpPr>
            <p:cNvPr id="18472" name="椭圆 79"/>
            <p:cNvSpPr/>
            <p:nvPr/>
          </p:nvSpPr>
          <p:spPr>
            <a:xfrm>
              <a:off x="0" y="0"/>
              <a:ext cx="1710418" cy="1710418"/>
            </a:xfrm>
            <a:prstGeom prst="ellipse">
              <a:avLst/>
            </a:prstGeom>
            <a:solidFill>
              <a:srgbClr val="4BACC6"/>
            </a:solidFill>
            <a:ln w="76200" cap="flat" cmpd="sng">
              <a:solidFill>
                <a:schemeClr val="bg1"/>
              </a:solidFill>
              <a:prstDash val="solid"/>
              <a:bevel/>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18473" name="Picture 2"/>
            <p:cNvPicPr>
              <a:picLocks noChangeAspect="1"/>
            </p:cNvPicPr>
            <p:nvPr/>
          </p:nvPicPr>
          <p:blipFill>
            <a:blip r:embed="rId2"/>
            <a:srcRect b="61101"/>
            <a:stretch>
              <a:fillRect/>
            </a:stretch>
          </p:blipFill>
          <p:spPr>
            <a:xfrm>
              <a:off x="-1873001" y="186896"/>
              <a:ext cx="1005968" cy="1348711"/>
            </a:xfrm>
            <a:prstGeom prst="rect">
              <a:avLst/>
            </a:prstGeom>
            <a:noFill/>
            <a:ln w="9525">
              <a:noFill/>
            </a:ln>
          </p:spPr>
        </p:pic>
      </p:grpSp>
      <p:grpSp>
        <p:nvGrpSpPr>
          <p:cNvPr id="7178" name="组合 81"/>
          <p:cNvGrpSpPr/>
          <p:nvPr/>
        </p:nvGrpSpPr>
        <p:grpSpPr>
          <a:xfrm>
            <a:off x="3884930" y="1213485"/>
            <a:ext cx="1438275" cy="1396365"/>
            <a:chOff x="0" y="0"/>
            <a:chExt cx="1710418" cy="1710418"/>
          </a:xfrm>
        </p:grpSpPr>
        <p:sp>
          <p:nvSpPr>
            <p:cNvPr id="18470" name="椭圆 82"/>
            <p:cNvSpPr/>
            <p:nvPr/>
          </p:nvSpPr>
          <p:spPr>
            <a:xfrm>
              <a:off x="0" y="0"/>
              <a:ext cx="1710418" cy="1710418"/>
            </a:xfrm>
            <a:prstGeom prst="ellipse">
              <a:avLst/>
            </a:prstGeom>
            <a:solidFill>
              <a:srgbClr val="4BACC6"/>
            </a:solidFill>
            <a:ln w="76200" cap="flat" cmpd="sng">
              <a:solidFill>
                <a:schemeClr val="bg1"/>
              </a:solidFill>
              <a:prstDash val="solid"/>
              <a:bevel/>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18471" name="Picture 3"/>
            <p:cNvPicPr>
              <a:picLocks noChangeAspect="1"/>
            </p:cNvPicPr>
            <p:nvPr/>
          </p:nvPicPr>
          <p:blipFill>
            <a:blip r:embed="rId3"/>
            <a:srcRect b="60860"/>
            <a:stretch>
              <a:fillRect/>
            </a:stretch>
          </p:blipFill>
          <p:spPr>
            <a:xfrm>
              <a:off x="528597" y="197511"/>
              <a:ext cx="1043660" cy="1359621"/>
            </a:xfrm>
            <a:prstGeom prst="rect">
              <a:avLst/>
            </a:prstGeom>
            <a:noFill/>
            <a:ln w="9525">
              <a:noFill/>
            </a:ln>
          </p:spPr>
        </p:pic>
      </p:grpSp>
      <p:sp>
        <p:nvSpPr>
          <p:cNvPr id="7181" name="TextBox 84"/>
          <p:cNvSpPr/>
          <p:nvPr/>
        </p:nvSpPr>
        <p:spPr>
          <a:xfrm>
            <a:off x="1889760" y="480060"/>
            <a:ext cx="53641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Team Members</a:t>
            </a:r>
            <a:endParaRPr lang="zh-CN" altLang="en-US" sz="2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7182" name="组合 85"/>
          <p:cNvGrpSpPr/>
          <p:nvPr/>
        </p:nvGrpSpPr>
        <p:grpSpPr>
          <a:xfrm>
            <a:off x="172085" y="2729230"/>
            <a:ext cx="1609090" cy="1674495"/>
            <a:chOff x="-635" y="0"/>
            <a:chExt cx="1609245" cy="1464744"/>
          </a:xfrm>
        </p:grpSpPr>
        <p:sp>
          <p:nvSpPr>
            <p:cNvPr id="18464" name="矩形 86"/>
            <p:cNvSpPr/>
            <p:nvPr/>
          </p:nvSpPr>
          <p:spPr>
            <a:xfrm>
              <a:off x="0" y="163146"/>
              <a:ext cx="1608610" cy="454524"/>
            </a:xfrm>
            <a:prstGeom prst="rect">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8465" name="矩形 87"/>
            <p:cNvSpPr/>
            <p:nvPr/>
          </p:nvSpPr>
          <p:spPr>
            <a:xfrm>
              <a:off x="-635" y="611560"/>
              <a:ext cx="1608610" cy="853184"/>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  </a:t>
              </a:r>
              <a:r>
                <a:rPr lang="zh-CN"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杜青悦</a:t>
              </a:r>
            </a:p>
            <a:p>
              <a:pPr marL="0" lvl="0" indent="0" eaLnBrk="1" hangingPunct="1">
                <a:spcBef>
                  <a:spcPct val="0"/>
                </a:spcBef>
                <a:buNone/>
              </a:pPr>
              <a:r>
                <a:rPr lang="en-US"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POP3</a:t>
              </a:r>
              <a:r>
                <a:rPr lang="zh-CN"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代码、</a:t>
              </a:r>
              <a:r>
                <a:rPr lang="en-US"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PPT</a:t>
              </a:r>
              <a:r>
                <a:rPr lang="zh-CN" altLang="en-US"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制作</a:t>
              </a:r>
            </a:p>
          </p:txBody>
        </p:sp>
        <p:sp>
          <p:nvSpPr>
            <p:cNvPr id="18466" name="等腰三角形 88"/>
            <p:cNvSpPr/>
            <p:nvPr/>
          </p:nvSpPr>
          <p:spPr>
            <a:xfrm>
              <a:off x="667669" y="0"/>
              <a:ext cx="272955" cy="235306"/>
            </a:xfrm>
            <a:prstGeom prst="triangle">
              <a:avLst>
                <a:gd name="adj" fmla="val 50000"/>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8469" name="TextBox 91"/>
            <p:cNvSpPr/>
            <p:nvPr/>
          </p:nvSpPr>
          <p:spPr>
            <a:xfrm>
              <a:off x="103310" y="219469"/>
              <a:ext cx="1373318" cy="34882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组长</a:t>
              </a:r>
            </a:p>
          </p:txBody>
        </p:sp>
      </p:grpSp>
      <p:grpSp>
        <p:nvGrpSpPr>
          <p:cNvPr id="7189" name="组合 92"/>
          <p:cNvGrpSpPr/>
          <p:nvPr/>
        </p:nvGrpSpPr>
        <p:grpSpPr>
          <a:xfrm>
            <a:off x="3785870" y="2758758"/>
            <a:ext cx="1619885" cy="1674496"/>
            <a:chOff x="0" y="0"/>
            <a:chExt cx="1618444" cy="1673994"/>
          </a:xfrm>
        </p:grpSpPr>
        <p:sp>
          <p:nvSpPr>
            <p:cNvPr id="18458" name="矩形 93"/>
            <p:cNvSpPr/>
            <p:nvPr/>
          </p:nvSpPr>
          <p:spPr>
            <a:xfrm>
              <a:off x="0" y="163146"/>
              <a:ext cx="1608293" cy="542762"/>
            </a:xfrm>
            <a:prstGeom prst="rect">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8459" name="矩形 94"/>
            <p:cNvSpPr/>
            <p:nvPr/>
          </p:nvSpPr>
          <p:spPr>
            <a:xfrm>
              <a:off x="10151" y="698926"/>
              <a:ext cx="1608293" cy="975068"/>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    </a:t>
              </a:r>
              <a:r>
                <a:rPr lang="zh-CN"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赵栖</a:t>
              </a:r>
            </a:p>
            <a:p>
              <a:pPr marL="0" lvl="0" indent="0" eaLnBrk="1" hangingPunct="1">
                <a:spcBef>
                  <a:spcPct val="0"/>
                </a:spcBef>
                <a:buNone/>
              </a:pPr>
              <a:r>
                <a:rPr lang="en-US"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SMTP</a:t>
              </a:r>
              <a:r>
                <a:rPr lang="zh-CN" altLang="en-US"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代码、主讲</a:t>
              </a:r>
            </a:p>
          </p:txBody>
        </p:sp>
        <p:sp>
          <p:nvSpPr>
            <p:cNvPr id="18460" name="等腰三角形 95"/>
            <p:cNvSpPr/>
            <p:nvPr/>
          </p:nvSpPr>
          <p:spPr>
            <a:xfrm>
              <a:off x="667669" y="0"/>
              <a:ext cx="272955" cy="235306"/>
            </a:xfrm>
            <a:prstGeom prst="triangle">
              <a:avLst>
                <a:gd name="adj" fmla="val 50000"/>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8463" name="TextBox 98"/>
            <p:cNvSpPr/>
            <p:nvPr/>
          </p:nvSpPr>
          <p:spPr>
            <a:xfrm>
              <a:off x="41887" y="212766"/>
              <a:ext cx="1545461" cy="39866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组员</a:t>
              </a:r>
            </a:p>
          </p:txBody>
        </p:sp>
      </p:grpSp>
      <p:grpSp>
        <p:nvGrpSpPr>
          <p:cNvPr id="7196" name="组合 99"/>
          <p:cNvGrpSpPr/>
          <p:nvPr/>
        </p:nvGrpSpPr>
        <p:grpSpPr>
          <a:xfrm>
            <a:off x="1972945" y="2779395"/>
            <a:ext cx="1608455" cy="1640205"/>
            <a:chOff x="0" y="0"/>
            <a:chExt cx="1608610" cy="1688593"/>
          </a:xfrm>
        </p:grpSpPr>
        <p:sp>
          <p:nvSpPr>
            <p:cNvPr id="18452" name="矩形 100"/>
            <p:cNvSpPr/>
            <p:nvPr/>
          </p:nvSpPr>
          <p:spPr>
            <a:xfrm>
              <a:off x="0" y="163146"/>
              <a:ext cx="1608610" cy="542762"/>
            </a:xfrm>
            <a:prstGeom prst="rect">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8453" name="矩形 101"/>
            <p:cNvSpPr/>
            <p:nvPr/>
          </p:nvSpPr>
          <p:spPr>
            <a:xfrm>
              <a:off x="0" y="698925"/>
              <a:ext cx="1608610" cy="989668"/>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  </a:t>
              </a:r>
              <a:r>
                <a:rPr lang="zh-CN"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何万里</a:t>
              </a:r>
              <a:r>
                <a:rPr lang="en-US"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SMTP</a:t>
              </a:r>
              <a:r>
                <a:rPr lang="zh-CN" altLang="en-US"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代码、文档填写</a:t>
              </a:r>
            </a:p>
          </p:txBody>
        </p:sp>
        <p:sp>
          <p:nvSpPr>
            <p:cNvPr id="18454" name="等腰三角形 102"/>
            <p:cNvSpPr/>
            <p:nvPr/>
          </p:nvSpPr>
          <p:spPr>
            <a:xfrm>
              <a:off x="679044" y="0"/>
              <a:ext cx="272955" cy="235306"/>
            </a:xfrm>
            <a:prstGeom prst="triangle">
              <a:avLst>
                <a:gd name="adj" fmla="val 50000"/>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8457" name="TextBox 105"/>
            <p:cNvSpPr/>
            <p:nvPr/>
          </p:nvSpPr>
          <p:spPr>
            <a:xfrm>
              <a:off x="150352" y="212765"/>
              <a:ext cx="1373318" cy="41054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组员</a:t>
              </a:r>
            </a:p>
          </p:txBody>
        </p:sp>
      </p:grpSp>
      <p:grpSp>
        <p:nvGrpSpPr>
          <p:cNvPr id="7203" name="组合 106"/>
          <p:cNvGrpSpPr/>
          <p:nvPr/>
        </p:nvGrpSpPr>
        <p:grpSpPr>
          <a:xfrm>
            <a:off x="5582603" y="2759393"/>
            <a:ext cx="1658937" cy="1680845"/>
            <a:chOff x="0" y="0"/>
            <a:chExt cx="1659356" cy="1680341"/>
          </a:xfrm>
        </p:grpSpPr>
        <p:sp>
          <p:nvSpPr>
            <p:cNvPr id="18446" name="矩形 107"/>
            <p:cNvSpPr/>
            <p:nvPr/>
          </p:nvSpPr>
          <p:spPr>
            <a:xfrm>
              <a:off x="0" y="163146"/>
              <a:ext cx="1608226" cy="542127"/>
            </a:xfrm>
            <a:prstGeom prst="rect">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8447" name="矩形 108"/>
            <p:cNvSpPr/>
            <p:nvPr/>
          </p:nvSpPr>
          <p:spPr>
            <a:xfrm>
              <a:off x="0" y="705908"/>
              <a:ext cx="1608226" cy="974433"/>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  </a:t>
              </a:r>
              <a:r>
                <a:rPr lang="zh-CN"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郭丽君</a:t>
              </a:r>
            </a:p>
            <a:p>
              <a:pPr marL="0" lvl="0" indent="0" eaLnBrk="1" hangingPunct="1">
                <a:spcBef>
                  <a:spcPct val="0"/>
                </a:spcBef>
                <a:buNone/>
              </a:pPr>
              <a:r>
                <a:rPr lang="zh-CN"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功能跳转代码、文档填写</a:t>
              </a:r>
            </a:p>
          </p:txBody>
        </p:sp>
        <p:sp>
          <p:nvSpPr>
            <p:cNvPr id="18448" name="等腰三角形 109"/>
            <p:cNvSpPr/>
            <p:nvPr/>
          </p:nvSpPr>
          <p:spPr>
            <a:xfrm>
              <a:off x="667669" y="0"/>
              <a:ext cx="272955" cy="235306"/>
            </a:xfrm>
            <a:prstGeom prst="triangle">
              <a:avLst>
                <a:gd name="adj" fmla="val 50000"/>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8451" name="TextBox 112"/>
            <p:cNvSpPr/>
            <p:nvPr/>
          </p:nvSpPr>
          <p:spPr>
            <a:xfrm>
              <a:off x="41887" y="212766"/>
              <a:ext cx="1617469" cy="39866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组员</a:t>
              </a:r>
            </a:p>
          </p:txBody>
        </p:sp>
      </p:grpSp>
      <p:grpSp>
        <p:nvGrpSpPr>
          <p:cNvPr id="7210" name="组合 113"/>
          <p:cNvGrpSpPr/>
          <p:nvPr/>
        </p:nvGrpSpPr>
        <p:grpSpPr>
          <a:xfrm>
            <a:off x="5625465" y="1271905"/>
            <a:ext cx="1437005" cy="1355090"/>
            <a:chOff x="0" y="0"/>
            <a:chExt cx="1710418" cy="1710418"/>
          </a:xfrm>
        </p:grpSpPr>
        <p:sp>
          <p:nvSpPr>
            <p:cNvPr id="18444" name="椭圆 114"/>
            <p:cNvSpPr/>
            <p:nvPr/>
          </p:nvSpPr>
          <p:spPr>
            <a:xfrm>
              <a:off x="0" y="0"/>
              <a:ext cx="1710418" cy="1710418"/>
            </a:xfrm>
            <a:prstGeom prst="ellipse">
              <a:avLst/>
            </a:prstGeom>
            <a:solidFill>
              <a:srgbClr val="4BACC6"/>
            </a:solidFill>
            <a:ln w="76200" cap="flat" cmpd="sng">
              <a:solidFill>
                <a:schemeClr val="bg1"/>
              </a:solidFill>
              <a:prstDash val="solid"/>
              <a:bevel/>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18445" name="Picture 2"/>
            <p:cNvPicPr>
              <a:picLocks noChangeAspect="1"/>
            </p:cNvPicPr>
            <p:nvPr/>
          </p:nvPicPr>
          <p:blipFill>
            <a:blip r:embed="rId4"/>
            <a:srcRect b="59018"/>
            <a:stretch>
              <a:fillRect/>
            </a:stretch>
          </p:blipFill>
          <p:spPr>
            <a:xfrm>
              <a:off x="467052" y="166395"/>
              <a:ext cx="877887" cy="1318723"/>
            </a:xfrm>
            <a:prstGeom prst="rect">
              <a:avLst/>
            </a:prstGeom>
            <a:noFill/>
            <a:ln w="9525">
              <a:noFill/>
            </a:ln>
          </p:spPr>
        </p:pic>
      </p:grpSp>
      <p:sp>
        <p:nvSpPr>
          <p:cNvPr id="2" name="椭圆 76"/>
          <p:cNvSpPr/>
          <p:nvPr/>
        </p:nvSpPr>
        <p:spPr>
          <a:xfrm>
            <a:off x="7383780" y="1271905"/>
            <a:ext cx="1424940" cy="1373505"/>
          </a:xfrm>
          <a:prstGeom prst="ellipse">
            <a:avLst/>
          </a:prstGeom>
          <a:solidFill>
            <a:srgbClr val="4BACC6"/>
          </a:solidFill>
          <a:ln w="76200" cap="flat" cmpd="sng">
            <a:solidFill>
              <a:schemeClr val="bg1"/>
            </a:solidFill>
            <a:prstDash val="solid"/>
            <a:bevel/>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3" name="组合 106"/>
          <p:cNvGrpSpPr/>
          <p:nvPr/>
        </p:nvGrpSpPr>
        <p:grpSpPr>
          <a:xfrm>
            <a:off x="7342188" y="2760028"/>
            <a:ext cx="1658937" cy="1680845"/>
            <a:chOff x="0" y="0"/>
            <a:chExt cx="1659356" cy="1680341"/>
          </a:xfrm>
        </p:grpSpPr>
        <p:sp>
          <p:nvSpPr>
            <p:cNvPr id="4" name="矩形 107"/>
            <p:cNvSpPr/>
            <p:nvPr/>
          </p:nvSpPr>
          <p:spPr>
            <a:xfrm>
              <a:off x="0" y="163146"/>
              <a:ext cx="1608226" cy="542127"/>
            </a:xfrm>
            <a:prstGeom prst="rect">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5" name="矩形 108"/>
            <p:cNvSpPr/>
            <p:nvPr/>
          </p:nvSpPr>
          <p:spPr>
            <a:xfrm>
              <a:off x="0" y="705908"/>
              <a:ext cx="1608226" cy="974433"/>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   </a:t>
              </a:r>
              <a:r>
                <a:rPr lang="zh-CN"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陈雪</a:t>
              </a:r>
            </a:p>
            <a:p>
              <a:pPr marL="0" lvl="0" indent="0" eaLnBrk="1" hangingPunct="1">
                <a:spcBef>
                  <a:spcPct val="0"/>
                </a:spcBef>
                <a:buNone/>
              </a:pPr>
              <a:r>
                <a:rPr lang="en-US"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POP3</a:t>
              </a:r>
              <a:r>
                <a:rPr lang="zh-CN" altLang="en-US"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代码、</a:t>
              </a:r>
              <a:r>
                <a:rPr lang="en-US"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PPT</a:t>
              </a:r>
              <a:r>
                <a:rPr lang="zh-CN" altLang="en-US"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制作</a:t>
              </a:r>
            </a:p>
          </p:txBody>
        </p:sp>
        <p:sp>
          <p:nvSpPr>
            <p:cNvPr id="6" name="等腰三角形 109"/>
            <p:cNvSpPr/>
            <p:nvPr/>
          </p:nvSpPr>
          <p:spPr>
            <a:xfrm>
              <a:off x="667669" y="0"/>
              <a:ext cx="272955" cy="235306"/>
            </a:xfrm>
            <a:prstGeom prst="triangle">
              <a:avLst>
                <a:gd name="adj" fmla="val 50000"/>
              </a:avLst>
            </a:prstGeom>
            <a:solidFill>
              <a:srgbClr val="E6FA6F"/>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0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7" name="TextBox 112"/>
            <p:cNvSpPr/>
            <p:nvPr/>
          </p:nvSpPr>
          <p:spPr>
            <a:xfrm>
              <a:off x="41887" y="212766"/>
              <a:ext cx="1617469" cy="39866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zh-CN" altLang="en-US" sz="20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组员</a:t>
              </a:r>
            </a:p>
          </p:txBody>
        </p:sp>
      </p:grpSp>
      <p:pic>
        <p:nvPicPr>
          <p:cNvPr id="11" name="Picture 3"/>
          <p:cNvPicPr>
            <a:picLocks noChangeAspect="1"/>
          </p:cNvPicPr>
          <p:nvPr/>
        </p:nvPicPr>
        <p:blipFill>
          <a:blip r:embed="rId3"/>
          <a:srcRect b="60860"/>
          <a:stretch>
            <a:fillRect/>
          </a:stretch>
        </p:blipFill>
        <p:spPr>
          <a:xfrm>
            <a:off x="7825097" y="1403306"/>
            <a:ext cx="877604" cy="1109978"/>
          </a:xfrm>
          <a:prstGeom prst="rect">
            <a:avLst/>
          </a:prstGeom>
          <a:noFill/>
          <a:ln w="9525">
            <a:noFill/>
          </a:ln>
        </p:spPr>
      </p:pic>
      <p:pic>
        <p:nvPicPr>
          <p:cNvPr id="12" name="Picture 2"/>
          <p:cNvPicPr>
            <a:picLocks noChangeAspect="1"/>
          </p:cNvPicPr>
          <p:nvPr/>
        </p:nvPicPr>
        <p:blipFill>
          <a:blip r:embed="rId5"/>
          <a:srcRect b="62492"/>
          <a:stretch>
            <a:fillRect/>
          </a:stretch>
        </p:blipFill>
        <p:spPr>
          <a:xfrm>
            <a:off x="2386453" y="1393517"/>
            <a:ext cx="780262" cy="1090864"/>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181"/>
                                        </p:tgtEl>
                                        <p:attrNameLst>
                                          <p:attrName>style.visibility</p:attrName>
                                        </p:attrNameLst>
                                      </p:cBhvr>
                                      <p:to>
                                        <p:strVal val="visible"/>
                                      </p:to>
                                    </p:set>
                                    <p:animEffect filter="fade">
                                      <p:cBhvr>
                                        <p:cTn id="7" dur="500"/>
                                        <p:tgtEl>
                                          <p:spTgt spid="7181"/>
                                        </p:tgtEl>
                                      </p:cBhvr>
                                    </p:animEffect>
                                    <p:anim calcmode="lin" valueType="num">
                                      <p:cBhvr>
                                        <p:cTn id="8" dur="500" fill="hold"/>
                                        <p:tgtEl>
                                          <p:spTgt spid="7181"/>
                                        </p:tgtEl>
                                        <p:attrNameLst>
                                          <p:attrName>ppt_x</p:attrName>
                                        </p:attrNameLst>
                                      </p:cBhvr>
                                      <p:tavLst>
                                        <p:tav tm="0">
                                          <p:val>
                                            <p:strVal val="#ppt_x"/>
                                          </p:val>
                                        </p:tav>
                                        <p:tav tm="100000">
                                          <p:val>
                                            <p:strVal val="#ppt_x"/>
                                          </p:val>
                                        </p:tav>
                                      </p:tavLst>
                                    </p:anim>
                                    <p:anim calcmode="lin" valueType="num">
                                      <p:cBhvr>
                                        <p:cTn id="9" dur="500" fill="hold"/>
                                        <p:tgtEl>
                                          <p:spTgt spid="71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182"/>
                                        </p:tgtEl>
                                        <p:attrNameLst>
                                          <p:attrName>style.visibility</p:attrName>
                                        </p:attrNameLst>
                                      </p:cBhvr>
                                      <p:to>
                                        <p:strVal val="visible"/>
                                      </p:to>
                                    </p:set>
                                    <p:animEffect filter="fade">
                                      <p:cBhvr>
                                        <p:cTn id="12" dur="500"/>
                                        <p:tgtEl>
                                          <p:spTgt spid="7182"/>
                                        </p:tgtEl>
                                      </p:cBhvr>
                                    </p:animEffect>
                                    <p:anim calcmode="lin" valueType="num">
                                      <p:cBhvr>
                                        <p:cTn id="13" dur="500" fill="hold"/>
                                        <p:tgtEl>
                                          <p:spTgt spid="7182"/>
                                        </p:tgtEl>
                                        <p:attrNameLst>
                                          <p:attrName>ppt_x</p:attrName>
                                        </p:attrNameLst>
                                      </p:cBhvr>
                                      <p:tavLst>
                                        <p:tav tm="0">
                                          <p:val>
                                            <p:strVal val="#ppt_x"/>
                                          </p:val>
                                        </p:tav>
                                        <p:tav tm="100000">
                                          <p:val>
                                            <p:strVal val="#ppt_x"/>
                                          </p:val>
                                        </p:tav>
                                      </p:tavLst>
                                    </p:anim>
                                    <p:anim calcmode="lin" valueType="num">
                                      <p:cBhvr>
                                        <p:cTn id="14" dur="500" fill="hold"/>
                                        <p:tgtEl>
                                          <p:spTgt spid="718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9" presetClass="entr" presetSubtype="0" decel="100000" fill="hold" nodeType="afterEffect">
                                  <p:stCondLst>
                                    <p:cond delay="0"/>
                                  </p:stCondLst>
                                  <p:childTnLst>
                                    <p:set>
                                      <p:cBhvr>
                                        <p:cTn id="17" dur="1" fill="hold">
                                          <p:stCondLst>
                                            <p:cond delay="0"/>
                                          </p:stCondLst>
                                        </p:cTn>
                                        <p:tgtEl>
                                          <p:spTgt spid="7175"/>
                                        </p:tgtEl>
                                        <p:attrNameLst>
                                          <p:attrName>style.visibility</p:attrName>
                                        </p:attrNameLst>
                                      </p:cBhvr>
                                      <p:to>
                                        <p:strVal val="visible"/>
                                      </p:to>
                                    </p:set>
                                    <p:anim calcmode="lin" valueType="num">
                                      <p:cBhvr>
                                        <p:cTn id="18" dur="500" fill="hold"/>
                                        <p:tgtEl>
                                          <p:spTgt spid="7175"/>
                                        </p:tgtEl>
                                        <p:attrNameLst>
                                          <p:attrName>ppt_w</p:attrName>
                                        </p:attrNameLst>
                                      </p:cBhvr>
                                      <p:tavLst>
                                        <p:tav tm="0">
                                          <p:val>
                                            <p:fltVal val="0"/>
                                          </p:val>
                                        </p:tav>
                                        <p:tav tm="100000">
                                          <p:val>
                                            <p:strVal val="#ppt_w"/>
                                          </p:val>
                                        </p:tav>
                                      </p:tavLst>
                                    </p:anim>
                                    <p:anim calcmode="lin" valueType="num">
                                      <p:cBhvr>
                                        <p:cTn id="19" dur="500" fill="hold"/>
                                        <p:tgtEl>
                                          <p:spTgt spid="7175"/>
                                        </p:tgtEl>
                                        <p:attrNameLst>
                                          <p:attrName>ppt_h</p:attrName>
                                        </p:attrNameLst>
                                      </p:cBhvr>
                                      <p:tavLst>
                                        <p:tav tm="0">
                                          <p:val>
                                            <p:fltVal val="0"/>
                                          </p:val>
                                        </p:tav>
                                        <p:tav tm="100000">
                                          <p:val>
                                            <p:strVal val="#ppt_h"/>
                                          </p:val>
                                        </p:tav>
                                      </p:tavLst>
                                    </p:anim>
                                    <p:anim calcmode="lin" valueType="num">
                                      <p:cBhvr>
                                        <p:cTn id="20" dur="500" fill="hold"/>
                                        <p:tgtEl>
                                          <p:spTgt spid="7175"/>
                                        </p:tgtEl>
                                        <p:attrNameLst>
                                          <p:attrName>style.rotation</p:attrName>
                                        </p:attrNameLst>
                                      </p:cBhvr>
                                      <p:tavLst>
                                        <p:tav tm="0">
                                          <p:val>
                                            <p:fltVal val="360"/>
                                          </p:val>
                                        </p:tav>
                                        <p:tav tm="100000">
                                          <p:val>
                                            <p:fltVal val="0"/>
                                          </p:val>
                                        </p:tav>
                                      </p:tavLst>
                                    </p:anim>
                                    <p:animEffect filter="fade">
                                      <p:cBhvr>
                                        <p:cTn id="21" dur="500"/>
                                        <p:tgtEl>
                                          <p:spTgt spid="7175"/>
                                        </p:tgtEl>
                                      </p:cBhvr>
                                    </p:animEffect>
                                  </p:childTnLst>
                                </p:cTn>
                              </p:par>
                              <p:par>
                                <p:cTn id="22" presetID="42" presetClass="entr" presetSubtype="0" fill="hold" nodeType="withEffect">
                                  <p:stCondLst>
                                    <p:cond delay="0"/>
                                  </p:stCondLst>
                                  <p:childTnLst>
                                    <p:set>
                                      <p:cBhvr>
                                        <p:cTn id="23" dur="1" fill="hold">
                                          <p:stCondLst>
                                            <p:cond delay="0"/>
                                          </p:stCondLst>
                                        </p:cTn>
                                        <p:tgtEl>
                                          <p:spTgt spid="7196"/>
                                        </p:tgtEl>
                                        <p:attrNameLst>
                                          <p:attrName>style.visibility</p:attrName>
                                        </p:attrNameLst>
                                      </p:cBhvr>
                                      <p:to>
                                        <p:strVal val="visible"/>
                                      </p:to>
                                    </p:set>
                                    <p:animEffect filter="fade">
                                      <p:cBhvr>
                                        <p:cTn id="24" dur="500"/>
                                        <p:tgtEl>
                                          <p:spTgt spid="7196"/>
                                        </p:tgtEl>
                                      </p:cBhvr>
                                    </p:animEffect>
                                    <p:anim calcmode="lin" valueType="num">
                                      <p:cBhvr>
                                        <p:cTn id="25" dur="500" fill="hold"/>
                                        <p:tgtEl>
                                          <p:spTgt spid="7196"/>
                                        </p:tgtEl>
                                        <p:attrNameLst>
                                          <p:attrName>ppt_x</p:attrName>
                                        </p:attrNameLst>
                                      </p:cBhvr>
                                      <p:tavLst>
                                        <p:tav tm="0">
                                          <p:val>
                                            <p:strVal val="#ppt_x"/>
                                          </p:val>
                                        </p:tav>
                                        <p:tav tm="100000">
                                          <p:val>
                                            <p:strVal val="#ppt_x"/>
                                          </p:val>
                                        </p:tav>
                                      </p:tavLst>
                                    </p:anim>
                                    <p:anim calcmode="lin" valueType="num">
                                      <p:cBhvr>
                                        <p:cTn id="26" dur="500" fill="hold"/>
                                        <p:tgtEl>
                                          <p:spTgt spid="719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9" presetClass="entr" presetSubtype="0" decel="100000" fill="hold" nodeType="afterEffect">
                                  <p:stCondLst>
                                    <p:cond delay="0"/>
                                  </p:stCondLst>
                                  <p:childTnLst>
                                    <p:set>
                                      <p:cBhvr>
                                        <p:cTn id="29" dur="1" fill="hold">
                                          <p:stCondLst>
                                            <p:cond delay="0"/>
                                          </p:stCondLst>
                                        </p:cTn>
                                        <p:tgtEl>
                                          <p:spTgt spid="7178"/>
                                        </p:tgtEl>
                                        <p:attrNameLst>
                                          <p:attrName>style.visibility</p:attrName>
                                        </p:attrNameLst>
                                      </p:cBhvr>
                                      <p:to>
                                        <p:strVal val="visible"/>
                                      </p:to>
                                    </p:set>
                                    <p:anim calcmode="lin" valueType="num">
                                      <p:cBhvr>
                                        <p:cTn id="30" dur="500" fill="hold"/>
                                        <p:tgtEl>
                                          <p:spTgt spid="7178"/>
                                        </p:tgtEl>
                                        <p:attrNameLst>
                                          <p:attrName>ppt_w</p:attrName>
                                        </p:attrNameLst>
                                      </p:cBhvr>
                                      <p:tavLst>
                                        <p:tav tm="0">
                                          <p:val>
                                            <p:fltVal val="0"/>
                                          </p:val>
                                        </p:tav>
                                        <p:tav tm="100000">
                                          <p:val>
                                            <p:strVal val="#ppt_w"/>
                                          </p:val>
                                        </p:tav>
                                      </p:tavLst>
                                    </p:anim>
                                    <p:anim calcmode="lin" valueType="num">
                                      <p:cBhvr>
                                        <p:cTn id="31" dur="500" fill="hold"/>
                                        <p:tgtEl>
                                          <p:spTgt spid="7178"/>
                                        </p:tgtEl>
                                        <p:attrNameLst>
                                          <p:attrName>ppt_h</p:attrName>
                                        </p:attrNameLst>
                                      </p:cBhvr>
                                      <p:tavLst>
                                        <p:tav tm="0">
                                          <p:val>
                                            <p:fltVal val="0"/>
                                          </p:val>
                                        </p:tav>
                                        <p:tav tm="100000">
                                          <p:val>
                                            <p:strVal val="#ppt_h"/>
                                          </p:val>
                                        </p:tav>
                                      </p:tavLst>
                                    </p:anim>
                                    <p:anim calcmode="lin" valueType="num">
                                      <p:cBhvr>
                                        <p:cTn id="32" dur="500" fill="hold"/>
                                        <p:tgtEl>
                                          <p:spTgt spid="7178"/>
                                        </p:tgtEl>
                                        <p:attrNameLst>
                                          <p:attrName>style.rotation</p:attrName>
                                        </p:attrNameLst>
                                      </p:cBhvr>
                                      <p:tavLst>
                                        <p:tav tm="0">
                                          <p:val>
                                            <p:fltVal val="360"/>
                                          </p:val>
                                        </p:tav>
                                        <p:tav tm="100000">
                                          <p:val>
                                            <p:fltVal val="0"/>
                                          </p:val>
                                        </p:tav>
                                      </p:tavLst>
                                    </p:anim>
                                    <p:animEffect filter="fade">
                                      <p:cBhvr>
                                        <p:cTn id="33" dur="500"/>
                                        <p:tgtEl>
                                          <p:spTgt spid="7178"/>
                                        </p:tgtEl>
                                      </p:cBhvr>
                                    </p:animEffect>
                                  </p:childTnLst>
                                </p:cTn>
                              </p:par>
                              <p:par>
                                <p:cTn id="34" presetID="42" presetClass="entr" presetSubtype="0" fill="hold" nodeType="withEffect">
                                  <p:stCondLst>
                                    <p:cond delay="0"/>
                                  </p:stCondLst>
                                  <p:childTnLst>
                                    <p:set>
                                      <p:cBhvr>
                                        <p:cTn id="35" dur="1" fill="hold">
                                          <p:stCondLst>
                                            <p:cond delay="0"/>
                                          </p:stCondLst>
                                        </p:cTn>
                                        <p:tgtEl>
                                          <p:spTgt spid="7189"/>
                                        </p:tgtEl>
                                        <p:attrNameLst>
                                          <p:attrName>style.visibility</p:attrName>
                                        </p:attrNameLst>
                                      </p:cBhvr>
                                      <p:to>
                                        <p:strVal val="visible"/>
                                      </p:to>
                                    </p:set>
                                    <p:animEffect filter="fade">
                                      <p:cBhvr>
                                        <p:cTn id="36" dur="500"/>
                                        <p:tgtEl>
                                          <p:spTgt spid="7189"/>
                                        </p:tgtEl>
                                      </p:cBhvr>
                                    </p:animEffect>
                                    <p:anim calcmode="lin" valueType="num">
                                      <p:cBhvr>
                                        <p:cTn id="37" dur="500" fill="hold"/>
                                        <p:tgtEl>
                                          <p:spTgt spid="7189"/>
                                        </p:tgtEl>
                                        <p:attrNameLst>
                                          <p:attrName>ppt_x</p:attrName>
                                        </p:attrNameLst>
                                      </p:cBhvr>
                                      <p:tavLst>
                                        <p:tav tm="0">
                                          <p:val>
                                            <p:strVal val="#ppt_x"/>
                                          </p:val>
                                        </p:tav>
                                        <p:tav tm="100000">
                                          <p:val>
                                            <p:strVal val="#ppt_x"/>
                                          </p:val>
                                        </p:tav>
                                      </p:tavLst>
                                    </p:anim>
                                    <p:anim calcmode="lin" valueType="num">
                                      <p:cBhvr>
                                        <p:cTn id="38" dur="500" fill="hold"/>
                                        <p:tgtEl>
                                          <p:spTgt spid="7189"/>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9" presetClass="entr" presetSubtype="0" decel="100000" fill="hold" nodeType="afterEffect">
                                  <p:stCondLst>
                                    <p:cond delay="0"/>
                                  </p:stCondLst>
                                  <p:childTnLst>
                                    <p:set>
                                      <p:cBhvr>
                                        <p:cTn id="41" dur="1" fill="hold">
                                          <p:stCondLst>
                                            <p:cond delay="0"/>
                                          </p:stCondLst>
                                        </p:cTn>
                                        <p:tgtEl>
                                          <p:spTgt spid="7210"/>
                                        </p:tgtEl>
                                        <p:attrNameLst>
                                          <p:attrName>style.visibility</p:attrName>
                                        </p:attrNameLst>
                                      </p:cBhvr>
                                      <p:to>
                                        <p:strVal val="visible"/>
                                      </p:to>
                                    </p:set>
                                    <p:anim calcmode="lin" valueType="num">
                                      <p:cBhvr>
                                        <p:cTn id="42" dur="500" fill="hold"/>
                                        <p:tgtEl>
                                          <p:spTgt spid="7210"/>
                                        </p:tgtEl>
                                        <p:attrNameLst>
                                          <p:attrName>ppt_w</p:attrName>
                                        </p:attrNameLst>
                                      </p:cBhvr>
                                      <p:tavLst>
                                        <p:tav tm="0">
                                          <p:val>
                                            <p:fltVal val="0"/>
                                          </p:val>
                                        </p:tav>
                                        <p:tav tm="100000">
                                          <p:val>
                                            <p:strVal val="#ppt_w"/>
                                          </p:val>
                                        </p:tav>
                                      </p:tavLst>
                                    </p:anim>
                                    <p:anim calcmode="lin" valueType="num">
                                      <p:cBhvr>
                                        <p:cTn id="43" dur="500" fill="hold"/>
                                        <p:tgtEl>
                                          <p:spTgt spid="7210"/>
                                        </p:tgtEl>
                                        <p:attrNameLst>
                                          <p:attrName>ppt_h</p:attrName>
                                        </p:attrNameLst>
                                      </p:cBhvr>
                                      <p:tavLst>
                                        <p:tav tm="0">
                                          <p:val>
                                            <p:fltVal val="0"/>
                                          </p:val>
                                        </p:tav>
                                        <p:tav tm="100000">
                                          <p:val>
                                            <p:strVal val="#ppt_h"/>
                                          </p:val>
                                        </p:tav>
                                      </p:tavLst>
                                    </p:anim>
                                    <p:anim calcmode="lin" valueType="num">
                                      <p:cBhvr>
                                        <p:cTn id="44" dur="500" fill="hold"/>
                                        <p:tgtEl>
                                          <p:spTgt spid="7210"/>
                                        </p:tgtEl>
                                        <p:attrNameLst>
                                          <p:attrName>style.rotation</p:attrName>
                                        </p:attrNameLst>
                                      </p:cBhvr>
                                      <p:tavLst>
                                        <p:tav tm="0">
                                          <p:val>
                                            <p:fltVal val="360"/>
                                          </p:val>
                                        </p:tav>
                                        <p:tav tm="100000">
                                          <p:val>
                                            <p:fltVal val="0"/>
                                          </p:val>
                                        </p:tav>
                                      </p:tavLst>
                                    </p:anim>
                                    <p:animEffect filter="fade">
                                      <p:cBhvr>
                                        <p:cTn id="45" dur="500"/>
                                        <p:tgtEl>
                                          <p:spTgt spid="7210"/>
                                        </p:tgtEl>
                                      </p:cBhvr>
                                    </p:animEffect>
                                  </p:childTnLst>
                                </p:cTn>
                              </p:par>
                              <p:par>
                                <p:cTn id="46" presetID="42" presetClass="entr" presetSubtype="0" fill="hold" nodeType="withEffect">
                                  <p:stCondLst>
                                    <p:cond delay="0"/>
                                  </p:stCondLst>
                                  <p:childTnLst>
                                    <p:set>
                                      <p:cBhvr>
                                        <p:cTn id="47" dur="1" fill="hold">
                                          <p:stCondLst>
                                            <p:cond delay="0"/>
                                          </p:stCondLst>
                                        </p:cTn>
                                        <p:tgtEl>
                                          <p:spTgt spid="7203"/>
                                        </p:tgtEl>
                                        <p:attrNameLst>
                                          <p:attrName>style.visibility</p:attrName>
                                        </p:attrNameLst>
                                      </p:cBhvr>
                                      <p:to>
                                        <p:strVal val="visible"/>
                                      </p:to>
                                    </p:set>
                                    <p:animEffect filter="fade">
                                      <p:cBhvr>
                                        <p:cTn id="48" dur="500"/>
                                        <p:tgtEl>
                                          <p:spTgt spid="7203"/>
                                        </p:tgtEl>
                                      </p:cBhvr>
                                    </p:animEffect>
                                    <p:anim calcmode="lin" valueType="num">
                                      <p:cBhvr>
                                        <p:cTn id="49" dur="500" fill="hold"/>
                                        <p:tgtEl>
                                          <p:spTgt spid="7203"/>
                                        </p:tgtEl>
                                        <p:attrNameLst>
                                          <p:attrName>ppt_x</p:attrName>
                                        </p:attrNameLst>
                                      </p:cBhvr>
                                      <p:tavLst>
                                        <p:tav tm="0">
                                          <p:val>
                                            <p:strVal val="#ppt_x"/>
                                          </p:val>
                                        </p:tav>
                                        <p:tav tm="100000">
                                          <p:val>
                                            <p:strVal val="#ppt_x"/>
                                          </p:val>
                                        </p:tav>
                                      </p:tavLst>
                                    </p:anim>
                                    <p:anim calcmode="lin" valueType="num">
                                      <p:cBhvr>
                                        <p:cTn id="50" dur="500" fill="hold"/>
                                        <p:tgtEl>
                                          <p:spTgt spid="720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filter="fade">
                                      <p:cBhvr>
                                        <p:cTn id="53" dur="500"/>
                                        <p:tgtEl>
                                          <p:spTgt spid="3"/>
                                        </p:tgtEl>
                                      </p:cBhvr>
                                    </p:animEffect>
                                    <p:anim calcmode="lin" valueType="num">
                                      <p:cBhvr>
                                        <p:cTn id="54" dur="500" fill="hold"/>
                                        <p:tgtEl>
                                          <p:spTgt spid="3"/>
                                        </p:tgtEl>
                                        <p:attrNameLst>
                                          <p:attrName>ppt_x</p:attrName>
                                        </p:attrNameLst>
                                      </p:cBhvr>
                                      <p:tavLst>
                                        <p:tav tm="0">
                                          <p:val>
                                            <p:strVal val="#ppt_x"/>
                                          </p:val>
                                        </p:tav>
                                        <p:tav tm="100000">
                                          <p:val>
                                            <p:strVal val="#ppt_x"/>
                                          </p:val>
                                        </p:tav>
                                      </p:tavLst>
                                    </p:anim>
                                    <p:anim calcmode="lin" valueType="num">
                                      <p:cBhvr>
                                        <p:cTn id="55"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1"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63"/>
          <p:cNvSpPr/>
          <p:nvPr/>
        </p:nvSpPr>
        <p:spPr>
          <a:xfrm flipH="1">
            <a:off x="635" y="669925"/>
            <a:ext cx="9144000" cy="4032250"/>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2531" name="文本框 19"/>
          <p:cNvSpPr/>
          <p:nvPr/>
        </p:nvSpPr>
        <p:spPr>
          <a:xfrm>
            <a:off x="3934778" y="2709863"/>
            <a:ext cx="4321175" cy="60769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20000"/>
              </a:lnSpc>
              <a:spcBef>
                <a:spcPct val="0"/>
              </a:spcBef>
              <a:buNone/>
            </a:pPr>
            <a:r>
              <a:rPr lang="zh-CN" altLang="en-US" sz="28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项目介绍</a:t>
            </a:r>
          </a:p>
        </p:txBody>
      </p:sp>
      <p:sp>
        <p:nvSpPr>
          <p:cNvPr id="22532" name="矩形 11"/>
          <p:cNvSpPr/>
          <p:nvPr/>
        </p:nvSpPr>
        <p:spPr>
          <a:xfrm>
            <a:off x="3980180" y="1425575"/>
            <a:ext cx="2666365" cy="1014730"/>
          </a:xfrm>
          <a:prstGeom prst="rect">
            <a:avLst/>
          </a:prstGeom>
          <a:solidFill>
            <a:srgbClr val="4BACC6"/>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60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Part 2</a:t>
            </a:r>
            <a:endParaRPr lang="zh-CN" altLang="en-US" sz="60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22534" name="图片 7"/>
          <p:cNvPicPr>
            <a:picLocks noChangeAspect="1"/>
          </p:cNvPicPr>
          <p:nvPr/>
        </p:nvPicPr>
        <p:blipFill>
          <a:blip r:embed="rId2"/>
          <a:stretch>
            <a:fillRect/>
          </a:stretch>
        </p:blipFill>
        <p:spPr>
          <a:xfrm>
            <a:off x="2159000" y="1284288"/>
            <a:ext cx="1827213" cy="1074737"/>
          </a:xfrm>
          <a:prstGeom prst="rect">
            <a:avLst/>
          </a:prstGeom>
          <a:noFill/>
          <a:ln w="9525">
            <a:noFill/>
          </a:ln>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14"/>
          <p:cNvSpPr/>
          <p:nvPr/>
        </p:nvSpPr>
        <p:spPr>
          <a:xfrm flipH="1">
            <a:off x="0" y="828675"/>
            <a:ext cx="9144000" cy="4905375"/>
          </a:xfrm>
          <a:prstGeom prst="rect">
            <a:avLst/>
          </a:prstGeom>
          <a:solidFill>
            <a:srgbClr val="4BACC6"/>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2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9221" name="等腰三角形 6"/>
          <p:cNvSpPr/>
          <p:nvPr/>
        </p:nvSpPr>
        <p:spPr>
          <a:xfrm rot="-7983765" flipH="1">
            <a:off x="3663950" y="20638"/>
            <a:ext cx="5197475" cy="9434512"/>
          </a:xfrm>
          <a:custGeom>
            <a:avLst/>
            <a:gdLst>
              <a:gd name="txL" fmla="*/ 0 w 4894545"/>
              <a:gd name="txT" fmla="*/ 0 h 8914220"/>
              <a:gd name="txR" fmla="*/ 4894545 w 4894545"/>
              <a:gd name="txB" fmla="*/ 8914220 h 8914220"/>
            </a:gdLst>
            <a:ahLst/>
            <a:cxnLst>
              <a:cxn ang="0">
                <a:pos x="2164173" y="9985174"/>
              </a:cxn>
              <a:cxn ang="0">
                <a:pos x="2390918" y="6689850"/>
              </a:cxn>
              <a:cxn ang="0">
                <a:pos x="807470" y="6257647"/>
              </a:cxn>
              <a:cxn ang="0">
                <a:pos x="1354195" y="4436247"/>
              </a:cxn>
              <a:cxn ang="0">
                <a:pos x="0" y="4436247"/>
              </a:cxn>
              <a:cxn ang="0">
                <a:pos x="135042" y="0"/>
              </a:cxn>
              <a:cxn ang="0">
                <a:pos x="4303451" y="4436247"/>
              </a:cxn>
              <a:cxn ang="0">
                <a:pos x="3056260" y="4436247"/>
              </a:cxn>
              <a:cxn ang="0">
                <a:pos x="5519154" y="7054118"/>
              </a:cxn>
              <a:cxn ang="0">
                <a:pos x="2164173" y="9985174"/>
              </a:cxn>
            </a:cxnLst>
            <a:rect l="txL" t="txT" r="txR" b="txB"/>
            <a:pathLst>
              <a:path w="4894545" h="8914220">
                <a:moveTo>
                  <a:pt x="1919251" y="8914220"/>
                </a:moveTo>
                <a:lnTo>
                  <a:pt x="2120336" y="5972334"/>
                </a:lnTo>
                <a:lnTo>
                  <a:pt x="716087" y="5586487"/>
                </a:lnTo>
                <a:lnTo>
                  <a:pt x="1200939" y="3960440"/>
                </a:lnTo>
                <a:lnTo>
                  <a:pt x="0" y="3960440"/>
                </a:lnTo>
                <a:lnTo>
                  <a:pt x="119759" y="0"/>
                </a:lnTo>
                <a:lnTo>
                  <a:pt x="3816424" y="3960440"/>
                </a:lnTo>
                <a:lnTo>
                  <a:pt x="2710380" y="3960440"/>
                </a:lnTo>
                <a:lnTo>
                  <a:pt x="4894545" y="6297533"/>
                </a:lnTo>
                <a:lnTo>
                  <a:pt x="1919251" y="8914220"/>
                </a:lnTo>
                <a:close/>
              </a:path>
            </a:pathLst>
          </a:custGeom>
          <a:solidFill>
            <a:srgbClr val="E6FA6F">
              <a:alpha val="100000"/>
            </a:srgbClr>
          </a:solidFill>
          <a:ln w="9525">
            <a:noFill/>
          </a:ln>
        </p:spPr>
        <p:txBody>
          <a:bodyPr/>
          <a:lstStyle/>
          <a:p>
            <a:endParaRPr lang="zh-CN" altLang="en-US"/>
          </a:p>
        </p:txBody>
      </p:sp>
      <p:sp>
        <p:nvSpPr>
          <p:cNvPr id="9223" name="TextBox 6"/>
          <p:cNvSpPr/>
          <p:nvPr/>
        </p:nvSpPr>
        <p:spPr>
          <a:xfrm>
            <a:off x="641350" y="1270000"/>
            <a:ext cx="4797425"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a:t>
            </a:r>
            <a:endParaRPr lang="zh-CN" altLang="en-US" sz="1800" dirty="0">
              <a:latin typeface="Arial" panose="020B0604020202020204" pitchFamily="34" charset="0"/>
            </a:endParaRPr>
          </a:p>
        </p:txBody>
      </p:sp>
      <p:sp>
        <p:nvSpPr>
          <p:cNvPr id="9224" name="TextBox 7"/>
          <p:cNvSpPr/>
          <p:nvPr/>
        </p:nvSpPr>
        <p:spPr>
          <a:xfrm>
            <a:off x="6291580" y="4105593"/>
            <a:ext cx="3060700" cy="82994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4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项目介绍</a:t>
            </a:r>
          </a:p>
        </p:txBody>
      </p:sp>
      <p:grpSp>
        <p:nvGrpSpPr>
          <p:cNvPr id="9226" name="组合 9"/>
          <p:cNvGrpSpPr/>
          <p:nvPr/>
        </p:nvGrpSpPr>
        <p:grpSpPr>
          <a:xfrm>
            <a:off x="5919788" y="1836738"/>
            <a:ext cx="1344612" cy="538162"/>
            <a:chOff x="0" y="0"/>
            <a:chExt cx="1344724" cy="538609"/>
          </a:xfrm>
        </p:grpSpPr>
        <p:sp>
          <p:nvSpPr>
            <p:cNvPr id="20492" name="直接连接符 10"/>
            <p:cNvSpPr/>
            <p:nvPr/>
          </p:nvSpPr>
          <p:spPr>
            <a:xfrm flipV="1">
              <a:off x="0" y="0"/>
              <a:ext cx="457200" cy="538609"/>
            </a:xfrm>
            <a:prstGeom prst="line">
              <a:avLst/>
            </a:prstGeom>
            <a:ln w="38100" cap="flat" cmpd="sng">
              <a:solidFill>
                <a:srgbClr val="E6FA6F"/>
              </a:solidFill>
              <a:prstDash val="solid"/>
              <a:bevel/>
              <a:headEnd type="none" w="med" len="med"/>
              <a:tailEnd type="none" w="med" len="med"/>
            </a:ln>
          </p:spPr>
        </p:sp>
        <p:sp>
          <p:nvSpPr>
            <p:cNvPr id="20493" name="直接连接符 11"/>
            <p:cNvSpPr/>
            <p:nvPr/>
          </p:nvSpPr>
          <p:spPr>
            <a:xfrm>
              <a:off x="457200" y="0"/>
              <a:ext cx="887524" cy="1"/>
            </a:xfrm>
            <a:prstGeom prst="line">
              <a:avLst/>
            </a:prstGeom>
            <a:ln w="38100" cap="flat" cmpd="sng">
              <a:solidFill>
                <a:srgbClr val="E6FA6F"/>
              </a:solidFill>
              <a:prstDash val="solid"/>
              <a:bevel/>
              <a:headEnd type="none" w="med" len="med"/>
              <a:tailEnd type="none" w="med" len="med"/>
            </a:ln>
          </p:spPr>
        </p:sp>
      </p:grpSp>
      <p:sp>
        <p:nvSpPr>
          <p:cNvPr id="9229" name="矩形 12"/>
          <p:cNvSpPr/>
          <p:nvPr/>
        </p:nvSpPr>
        <p:spPr>
          <a:xfrm>
            <a:off x="6419850" y="1238250"/>
            <a:ext cx="111506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100%</a:t>
            </a:r>
            <a:endParaRPr lang="zh-CN" altLang="en-US" sz="48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20491" name="图片 15"/>
          <p:cNvPicPr>
            <a:picLocks noChangeAspect="1"/>
          </p:cNvPicPr>
          <p:nvPr/>
        </p:nvPicPr>
        <p:blipFill>
          <a:blip r:embed="rId2"/>
          <a:stretch>
            <a:fillRect/>
          </a:stretch>
        </p:blipFill>
        <p:spPr>
          <a:xfrm rot="-3384942" flipH="1">
            <a:off x="1260793" y="3129598"/>
            <a:ext cx="1762125" cy="1754187"/>
          </a:xfrm>
          <a:prstGeom prst="rect">
            <a:avLst/>
          </a:prstGeom>
          <a:noFill/>
          <a:ln w="9525">
            <a:noFill/>
          </a:ln>
        </p:spPr>
      </p:pic>
      <p:sp>
        <p:nvSpPr>
          <p:cNvPr id="2" name="矩形 8"/>
          <p:cNvSpPr/>
          <p:nvPr/>
        </p:nvSpPr>
        <p:spPr>
          <a:xfrm>
            <a:off x="776605" y="962025"/>
            <a:ext cx="4712335" cy="23069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1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1、完成邮件发送程序 （SMTP 协议） 主要功能：登录 SMTP 服务器、写信件、 发送邮件。</a:t>
            </a:r>
          </a:p>
          <a:p>
            <a:pPr marL="0" lvl="0" indent="0" eaLnBrk="1" hangingPunct="1">
              <a:spcBef>
                <a:spcPct val="0"/>
              </a:spcBef>
              <a:buNone/>
            </a:pPr>
            <a:r>
              <a:rPr lang="en-US" altLang="zh-CN" sz="1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 </a:t>
            </a:r>
          </a:p>
          <a:p>
            <a:pPr marL="0" lvl="0" indent="0" eaLnBrk="1" hangingPunct="1">
              <a:spcBef>
                <a:spcPct val="0"/>
              </a:spcBef>
              <a:buNone/>
            </a:pPr>
            <a:r>
              <a:rPr lang="en-US" altLang="zh-CN" sz="1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2、完成邮件接收程序（ POP3 协议） 主要功能：登录 POP3 服务器、显示邮件 列表、读取邮件摘要、读取邮件内容、 删除邮件。 </a:t>
            </a:r>
          </a:p>
          <a:p>
            <a:pPr marL="0" lvl="0" indent="0" eaLnBrk="1" hangingPunct="1">
              <a:spcBef>
                <a:spcPct val="0"/>
              </a:spcBef>
              <a:buNone/>
            </a:pPr>
            <a:r>
              <a:rPr lang="en-US" altLang="zh-CN" sz="1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人 </a:t>
            </a:r>
            <a:endParaRPr lang="zh-CN" altLang="en-US" sz="1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5000"/>
                                  </p:iterate>
                                  <p:childTnLst>
                                    <p:set>
                                      <p:cBhvr>
                                        <p:cTn id="6" dur="1" fill="hold">
                                          <p:stCondLst>
                                            <p:cond delay="0"/>
                                          </p:stCondLst>
                                        </p:cTn>
                                        <p:tgtEl>
                                          <p:spTgt spid="9223"/>
                                        </p:tgtEl>
                                        <p:attrNameLst>
                                          <p:attrName>style.visibility</p:attrName>
                                        </p:attrNameLst>
                                      </p:cBhvr>
                                      <p:to>
                                        <p:strVal val="visible"/>
                                      </p:to>
                                    </p:set>
                                    <p:anim calcmode="lin" valueType="num">
                                      <p:cBhvr>
                                        <p:cTn id="7" dur="500" fill="hold"/>
                                        <p:tgtEl>
                                          <p:spTgt spid="92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23"/>
                                        </p:tgtEl>
                                        <p:attrNameLst>
                                          <p:attrName>ppt_y</p:attrName>
                                        </p:attrNameLst>
                                      </p:cBhvr>
                                      <p:tavLst>
                                        <p:tav tm="0">
                                          <p:val>
                                            <p:strVal val="#ppt_y"/>
                                          </p:val>
                                        </p:tav>
                                        <p:tav tm="100000">
                                          <p:val>
                                            <p:strVal val="#ppt_y"/>
                                          </p:val>
                                        </p:tav>
                                      </p:tavLst>
                                    </p:anim>
                                    <p:anim calcmode="lin" valueType="num">
                                      <p:cBhvr>
                                        <p:cTn id="9" dur="500" fill="hold"/>
                                        <p:tgtEl>
                                          <p:spTgt spid="92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23"/>
                                        </p:tgtEl>
                                        <p:attrNameLst>
                                          <p:attrName>ppt_w</p:attrName>
                                        </p:attrNameLst>
                                      </p:cBhvr>
                                      <p:tavLst>
                                        <p:tav tm="0">
                                          <p:val>
                                            <p:strVal val="#ppt_w/10"/>
                                          </p:val>
                                        </p:tav>
                                        <p:tav tm="50000">
                                          <p:val>
                                            <p:strVal val="#ppt_w+.01"/>
                                          </p:val>
                                        </p:tav>
                                        <p:tav tm="100000">
                                          <p:val>
                                            <p:strVal val="#ppt_w"/>
                                          </p:val>
                                        </p:tav>
                                      </p:tavLst>
                                    </p:anim>
                                    <p:animEffect filter="fade">
                                      <p:cBhvr>
                                        <p:cTn id="11" dur="500" tmFilter="0,0; .5, 1; 1, 1"/>
                                        <p:tgtEl>
                                          <p:spTgt spid="9223"/>
                                        </p:tgtEl>
                                      </p:cBhvr>
                                    </p:animEffect>
                                  </p:childTnLst>
                                </p:cTn>
                              </p:par>
                              <p:par>
                                <p:cTn id="12" presetID="37" presetClass="entr" presetSubtype="0" fill="hold" nodeType="withEffect">
                                  <p:stCondLst>
                                    <p:cond delay="0"/>
                                  </p:stCondLst>
                                  <p:childTnLst>
                                    <p:set>
                                      <p:cBhvr>
                                        <p:cTn id="13" dur="1" fill="hold">
                                          <p:stCondLst>
                                            <p:cond delay="0"/>
                                          </p:stCondLst>
                                        </p:cTn>
                                        <p:tgtEl>
                                          <p:spTgt spid="9221"/>
                                        </p:tgtEl>
                                        <p:attrNameLst>
                                          <p:attrName>style.visibility</p:attrName>
                                        </p:attrNameLst>
                                      </p:cBhvr>
                                      <p:to>
                                        <p:strVal val="visible"/>
                                      </p:to>
                                    </p:set>
                                    <p:animEffect filter="fade">
                                      <p:cBhvr>
                                        <p:cTn id="14" dur="1000"/>
                                        <p:tgtEl>
                                          <p:spTgt spid="9221"/>
                                        </p:tgtEl>
                                      </p:cBhvr>
                                    </p:animEffect>
                                    <p:anim calcmode="lin" valueType="num">
                                      <p:cBhvr>
                                        <p:cTn id="15" dur="1000" fill="hold"/>
                                        <p:tgtEl>
                                          <p:spTgt spid="9221"/>
                                        </p:tgtEl>
                                        <p:attrNameLst>
                                          <p:attrName>ppt_x</p:attrName>
                                        </p:attrNameLst>
                                      </p:cBhvr>
                                      <p:tavLst>
                                        <p:tav tm="0">
                                          <p:val>
                                            <p:strVal val="#ppt_x"/>
                                          </p:val>
                                        </p:tav>
                                        <p:tav tm="100000">
                                          <p:val>
                                            <p:strVal val="#ppt_x"/>
                                          </p:val>
                                        </p:tav>
                                      </p:tavLst>
                                    </p:anim>
                                    <p:anim calcmode="lin" valueType="num">
                                      <p:cBhvr>
                                        <p:cTn id="16" dur="900" decel="100000" fill="hold"/>
                                        <p:tgtEl>
                                          <p:spTgt spid="9221"/>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9221"/>
                                        </p:tgtEl>
                                        <p:attrNameLst>
                                          <p:attrName>ppt_y</p:attrName>
                                        </p:attrNameLst>
                                      </p:cBhvr>
                                      <p:tavLst>
                                        <p:tav tm="0">
                                          <p:val>
                                            <p:strVal val="#ppt_y-.03"/>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9226"/>
                                        </p:tgtEl>
                                        <p:attrNameLst>
                                          <p:attrName>style.visibility</p:attrName>
                                        </p:attrNameLst>
                                      </p:cBhvr>
                                      <p:to>
                                        <p:strVal val="visible"/>
                                      </p:to>
                                    </p:set>
                                    <p:animEffect filter="fade">
                                      <p:cBhvr>
                                        <p:cTn id="20" dur="1000"/>
                                        <p:tgtEl>
                                          <p:spTgt spid="9226"/>
                                        </p:tgtEl>
                                      </p:cBhvr>
                                    </p:animEffect>
                                    <p:anim calcmode="lin" valueType="num">
                                      <p:cBhvr>
                                        <p:cTn id="21" dur="1000" fill="hold"/>
                                        <p:tgtEl>
                                          <p:spTgt spid="9226"/>
                                        </p:tgtEl>
                                        <p:attrNameLst>
                                          <p:attrName>ppt_x</p:attrName>
                                        </p:attrNameLst>
                                      </p:cBhvr>
                                      <p:tavLst>
                                        <p:tav tm="0">
                                          <p:val>
                                            <p:strVal val="#ppt_x"/>
                                          </p:val>
                                        </p:tav>
                                        <p:tav tm="100000">
                                          <p:val>
                                            <p:strVal val="#ppt_x"/>
                                          </p:val>
                                        </p:tav>
                                      </p:tavLst>
                                    </p:anim>
                                    <p:anim calcmode="lin" valueType="num">
                                      <p:cBhvr>
                                        <p:cTn id="22" dur="1000" fill="hold"/>
                                        <p:tgtEl>
                                          <p:spTgt spid="922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6" presetClass="entr" presetSubtype="0" fill="hold" grpId="0" nodeType="afterEffect">
                                  <p:stCondLst>
                                    <p:cond delay="0"/>
                                  </p:stCondLst>
                                  <p:childTnLst>
                                    <p:set>
                                      <p:cBhvr>
                                        <p:cTn id="25" dur="1" fill="hold">
                                          <p:stCondLst>
                                            <p:cond delay="0"/>
                                          </p:stCondLst>
                                        </p:cTn>
                                        <p:tgtEl>
                                          <p:spTgt spid="9229"/>
                                        </p:tgtEl>
                                        <p:attrNameLst>
                                          <p:attrName>style.visibility</p:attrName>
                                        </p:attrNameLst>
                                      </p:cBhvr>
                                      <p:to>
                                        <p:strVal val="visible"/>
                                      </p:to>
                                    </p:set>
                                    <p:animEffect filter="wipe(down)">
                                      <p:cBhvr>
                                        <p:cTn id="26" dur="145">
                                          <p:stCondLst>
                                            <p:cond delay="0"/>
                                          </p:stCondLst>
                                        </p:cTn>
                                        <p:tgtEl>
                                          <p:spTgt spid="9229"/>
                                        </p:tgtEl>
                                      </p:cBhvr>
                                    </p:animEffect>
                                    <p:anim calcmode="lin" valueType="num">
                                      <p:cBhvr>
                                        <p:cTn id="27" dur="456" tmFilter="0,0; 0.14,0.36; 0.43,0.73; 0.71,0.91; 1.0,1.0">
                                          <p:stCondLst>
                                            <p:cond delay="0"/>
                                          </p:stCondLst>
                                        </p:cTn>
                                        <p:tgtEl>
                                          <p:spTgt spid="9229"/>
                                        </p:tgtEl>
                                        <p:attrNameLst>
                                          <p:attrName>ppt_x</p:attrName>
                                        </p:attrNameLst>
                                      </p:cBhvr>
                                      <p:tavLst>
                                        <p:tav tm="0">
                                          <p:val>
                                            <p:strVal val="#ppt_x-0.25"/>
                                          </p:val>
                                        </p:tav>
                                        <p:tav tm="100000">
                                          <p:val>
                                            <p:strVal val="#ppt_x"/>
                                          </p:val>
                                        </p:tav>
                                      </p:tavLst>
                                    </p:anim>
                                    <p:anim calcmode="lin" valueType="num">
                                      <p:cBhvr>
                                        <p:cTn id="28" dur="166" tmFilter="0.0,0.0; 0.25,0.07; 0.50,0.2; 0.75,0.467; 1.0,1.0">
                                          <p:stCondLst>
                                            <p:cond delay="0"/>
                                          </p:stCondLst>
                                        </p:cTn>
                                        <p:tgtEl>
                                          <p:spTgt spid="9229"/>
                                        </p:tgtEl>
                                        <p:attrNameLst>
                                          <p:attrName>ppt_y</p:attrName>
                                        </p:attrNameLst>
                                      </p:cBhvr>
                                      <p:tavLst>
                                        <p:tav tm="0" fmla="#ppt_y-sin(pi*$)/3">
                                          <p:val>
                                            <p:fltVal val="0.5"/>
                                          </p:val>
                                        </p:tav>
                                        <p:tav tm="100000">
                                          <p:val>
                                            <p:fltVal val="1"/>
                                          </p:val>
                                        </p:tav>
                                      </p:tavLst>
                                    </p:anim>
                                    <p:anim calcmode="lin" valueType="num">
                                      <p:cBhvr>
                                        <p:cTn id="29" dur="166" tmFilter="0, 0; 0.125,0.2665; 0.25,0.4; 0.375,0.465; 0.5,0.5;  0.625,0.535; 0.75,0.6; 0.875,0.7335; 1,1">
                                          <p:stCondLst>
                                            <p:cond delay="166"/>
                                          </p:stCondLst>
                                        </p:cTn>
                                        <p:tgtEl>
                                          <p:spTgt spid="9229"/>
                                        </p:tgtEl>
                                        <p:attrNameLst>
                                          <p:attrName>ppt_y</p:attrName>
                                        </p:attrNameLst>
                                      </p:cBhvr>
                                      <p:tavLst>
                                        <p:tav tm="0" fmla="#ppt_y-sin(pi*$)/9">
                                          <p:val>
                                            <p:fltVal val="0"/>
                                          </p:val>
                                        </p:tav>
                                        <p:tav tm="100000">
                                          <p:val>
                                            <p:fltVal val="1"/>
                                          </p:val>
                                        </p:tav>
                                      </p:tavLst>
                                    </p:anim>
                                    <p:anim calcmode="lin" valueType="num">
                                      <p:cBhvr>
                                        <p:cTn id="30" dur="83" tmFilter="0, 0; 0.125,0.2665; 0.25,0.4; 0.375,0.465; 0.5,0.5;  0.625,0.535; 0.75,0.6; 0.875,0.7335; 1,1">
                                          <p:stCondLst>
                                            <p:cond delay="331"/>
                                          </p:stCondLst>
                                        </p:cTn>
                                        <p:tgtEl>
                                          <p:spTgt spid="9229"/>
                                        </p:tgtEl>
                                        <p:attrNameLst>
                                          <p:attrName>ppt_y</p:attrName>
                                        </p:attrNameLst>
                                      </p:cBhvr>
                                      <p:tavLst>
                                        <p:tav tm="0" fmla="#ppt_y-sin(pi*$)/27">
                                          <p:val>
                                            <p:fltVal val="0"/>
                                          </p:val>
                                        </p:tav>
                                        <p:tav tm="100000">
                                          <p:val>
                                            <p:fltVal val="1"/>
                                          </p:val>
                                        </p:tav>
                                      </p:tavLst>
                                    </p:anim>
                                    <p:anim calcmode="lin" valueType="num">
                                      <p:cBhvr>
                                        <p:cTn id="31" dur="41" tmFilter="0, 0; 0.125,0.2665; 0.25,0.4; 0.375,0.465; 0.5,0.5;  0.625,0.535; 0.75,0.6; 0.875,0.7335; 1,1">
                                          <p:stCondLst>
                                            <p:cond delay="414"/>
                                          </p:stCondLst>
                                        </p:cTn>
                                        <p:tgtEl>
                                          <p:spTgt spid="9229"/>
                                        </p:tgtEl>
                                        <p:attrNameLst>
                                          <p:attrName>ppt_y</p:attrName>
                                        </p:attrNameLst>
                                      </p:cBhvr>
                                      <p:tavLst>
                                        <p:tav tm="0" fmla="#ppt_y-sin(pi*$)/81">
                                          <p:val>
                                            <p:fltVal val="0"/>
                                          </p:val>
                                        </p:tav>
                                        <p:tav tm="100000">
                                          <p:val>
                                            <p:fltVal val="1"/>
                                          </p:val>
                                        </p:tav>
                                      </p:tavLst>
                                    </p:anim>
                                    <p:animScale>
                                      <p:cBhvr>
                                        <p:cTn id="32" dur="7">
                                          <p:stCondLst>
                                            <p:cond delay="162"/>
                                          </p:stCondLst>
                                        </p:cTn>
                                        <p:tgtEl>
                                          <p:spTgt spid="9229"/>
                                        </p:tgtEl>
                                      </p:cBhvr>
                                      <p:to x="100000" y="60000"/>
                                    </p:animScale>
                                    <p:animScale>
                                      <p:cBhvr>
                                        <p:cTn id="33" dur="41" decel="50000">
                                          <p:stCondLst>
                                            <p:cond delay="169"/>
                                          </p:stCondLst>
                                        </p:cTn>
                                        <p:tgtEl>
                                          <p:spTgt spid="9229"/>
                                        </p:tgtEl>
                                      </p:cBhvr>
                                      <p:to x="100000" y="100000"/>
                                    </p:animScale>
                                    <p:animScale>
                                      <p:cBhvr>
                                        <p:cTn id="34" dur="7">
                                          <p:stCondLst>
                                            <p:cond delay="328"/>
                                          </p:stCondLst>
                                        </p:cTn>
                                        <p:tgtEl>
                                          <p:spTgt spid="9229"/>
                                        </p:tgtEl>
                                      </p:cBhvr>
                                      <p:to x="100000" y="80000"/>
                                    </p:animScale>
                                    <p:animScale>
                                      <p:cBhvr>
                                        <p:cTn id="35" dur="41" decel="50000">
                                          <p:stCondLst>
                                            <p:cond delay="335"/>
                                          </p:stCondLst>
                                        </p:cTn>
                                        <p:tgtEl>
                                          <p:spTgt spid="9229"/>
                                        </p:tgtEl>
                                      </p:cBhvr>
                                      <p:to x="100000" y="100000"/>
                                    </p:animScale>
                                    <p:animScale>
                                      <p:cBhvr>
                                        <p:cTn id="36" dur="7">
                                          <p:stCondLst>
                                            <p:cond delay="410"/>
                                          </p:stCondLst>
                                        </p:cTn>
                                        <p:tgtEl>
                                          <p:spTgt spid="9229"/>
                                        </p:tgtEl>
                                      </p:cBhvr>
                                      <p:to x="100000" y="90000"/>
                                    </p:animScale>
                                    <p:animScale>
                                      <p:cBhvr>
                                        <p:cTn id="37" dur="41" decel="50000">
                                          <p:stCondLst>
                                            <p:cond delay="417"/>
                                          </p:stCondLst>
                                        </p:cTn>
                                        <p:tgtEl>
                                          <p:spTgt spid="9229"/>
                                        </p:tgtEl>
                                      </p:cBhvr>
                                      <p:to x="100000" y="100000"/>
                                    </p:animScale>
                                    <p:animScale>
                                      <p:cBhvr>
                                        <p:cTn id="38" dur="7">
                                          <p:stCondLst>
                                            <p:cond delay="452"/>
                                          </p:stCondLst>
                                        </p:cTn>
                                        <p:tgtEl>
                                          <p:spTgt spid="9229"/>
                                        </p:tgtEl>
                                      </p:cBhvr>
                                      <p:to x="100000" y="95000"/>
                                    </p:animScale>
                                    <p:animScale>
                                      <p:cBhvr>
                                        <p:cTn id="39" dur="41" decel="50000">
                                          <p:stCondLst>
                                            <p:cond delay="459"/>
                                          </p:stCondLst>
                                        </p:cTn>
                                        <p:tgtEl>
                                          <p:spTgt spid="9229"/>
                                        </p:tgtEl>
                                      </p:cBhvr>
                                      <p:to x="100000" y="100000"/>
                                    </p:animScale>
                                  </p:childTnLst>
                                </p:cTn>
                              </p:par>
                              <p:par>
                                <p:cTn id="40" presetID="47" presetClass="entr" presetSubtype="0" fill="hold" grpId="0" nodeType="withEffect">
                                  <p:stCondLst>
                                    <p:cond delay="0"/>
                                  </p:stCondLst>
                                  <p:childTnLst>
                                    <p:set>
                                      <p:cBhvr>
                                        <p:cTn id="41" dur="1" fill="hold">
                                          <p:stCondLst>
                                            <p:cond delay="0"/>
                                          </p:stCondLst>
                                        </p:cTn>
                                        <p:tgtEl>
                                          <p:spTgt spid="9224"/>
                                        </p:tgtEl>
                                        <p:attrNameLst>
                                          <p:attrName>style.visibility</p:attrName>
                                        </p:attrNameLst>
                                      </p:cBhvr>
                                      <p:to>
                                        <p:strVal val="visible"/>
                                      </p:to>
                                    </p:set>
                                    <p:animEffect filter="fade">
                                      <p:cBhvr>
                                        <p:cTn id="42" dur="1000"/>
                                        <p:tgtEl>
                                          <p:spTgt spid="9224"/>
                                        </p:tgtEl>
                                      </p:cBhvr>
                                    </p:animEffect>
                                    <p:anim calcmode="lin" valueType="num">
                                      <p:cBhvr>
                                        <p:cTn id="43" dur="1000" fill="hold"/>
                                        <p:tgtEl>
                                          <p:spTgt spid="9224"/>
                                        </p:tgtEl>
                                        <p:attrNameLst>
                                          <p:attrName>ppt_x</p:attrName>
                                        </p:attrNameLst>
                                      </p:cBhvr>
                                      <p:tavLst>
                                        <p:tav tm="0">
                                          <p:val>
                                            <p:strVal val="#ppt_x"/>
                                          </p:val>
                                        </p:tav>
                                        <p:tav tm="100000">
                                          <p:val>
                                            <p:strVal val="#ppt_x"/>
                                          </p:val>
                                        </p:tav>
                                      </p:tavLst>
                                    </p:anim>
                                    <p:anim calcmode="lin" valueType="num">
                                      <p:cBhvr>
                                        <p:cTn id="44" dur="1000" fill="hold"/>
                                        <p:tgtEl>
                                          <p:spTgt spid="9224"/>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2" presetClass="entr" presetSubtype="8"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ppt_x</p:attrName>
                                        </p:attrNameLst>
                                      </p:cBhvr>
                                      <p:tavLst>
                                        <p:tav tm="0">
                                          <p:val>
                                            <p:strVal val="0-#ppt_w/2"/>
                                          </p:val>
                                        </p:tav>
                                        <p:tav tm="100000">
                                          <p:val>
                                            <p:strVal val="#ppt_x"/>
                                          </p:val>
                                        </p:tav>
                                      </p:tavLst>
                                    </p:anim>
                                    <p:anim calcmode="lin" valueType="num">
                                      <p:cBhvr>
                                        <p:cTn id="4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bldLvl="0"/>
      <p:bldP spid="9224" grpId="0" bldLvl="0"/>
      <p:bldP spid="9229" grpId="0" bldLvl="0"/>
      <p:bldP spid="2" grpId="0" bldLvl="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AutoShape 7"/>
          <p:cNvSpPr/>
          <p:nvPr/>
        </p:nvSpPr>
        <p:spPr>
          <a:xfrm>
            <a:off x="4945063" y="1806575"/>
            <a:ext cx="1873250" cy="627063"/>
          </a:xfrm>
          <a:prstGeom prst="homePlate">
            <a:avLst>
              <a:gd name="adj" fmla="val 40052"/>
            </a:avLst>
          </a:prstGeom>
          <a:solidFill>
            <a:srgbClr val="4BACC6"/>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293" name="AutoShape 7"/>
          <p:cNvSpPr/>
          <p:nvPr/>
        </p:nvSpPr>
        <p:spPr>
          <a:xfrm>
            <a:off x="3441700" y="1806575"/>
            <a:ext cx="1790700" cy="627063"/>
          </a:xfrm>
          <a:prstGeom prst="homePlate">
            <a:avLst>
              <a:gd name="adj" fmla="val 40045"/>
            </a:avLst>
          </a:prstGeom>
          <a:solidFill>
            <a:srgbClr val="4BACC6"/>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294" name="AutoShape 7"/>
          <p:cNvSpPr/>
          <p:nvPr/>
        </p:nvSpPr>
        <p:spPr>
          <a:xfrm>
            <a:off x="1752600" y="1806575"/>
            <a:ext cx="1895475" cy="627063"/>
          </a:xfrm>
          <a:prstGeom prst="homePlate">
            <a:avLst>
              <a:gd name="adj" fmla="val 40023"/>
            </a:avLst>
          </a:prstGeom>
          <a:solidFill>
            <a:srgbClr val="4BACC6"/>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295" name="AutoShape 7"/>
          <p:cNvSpPr/>
          <p:nvPr/>
        </p:nvSpPr>
        <p:spPr>
          <a:xfrm>
            <a:off x="682625" y="1806575"/>
            <a:ext cx="1309688" cy="627063"/>
          </a:xfrm>
          <a:prstGeom prst="homePlate">
            <a:avLst>
              <a:gd name="adj" fmla="val 40050"/>
            </a:avLst>
          </a:prstGeom>
          <a:solidFill>
            <a:srgbClr val="4BACC6"/>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296" name="TextBox 84"/>
          <p:cNvSpPr/>
          <p:nvPr/>
        </p:nvSpPr>
        <p:spPr>
          <a:xfrm>
            <a:off x="850900" y="1922463"/>
            <a:ext cx="69850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2010</a:t>
            </a:r>
            <a:endParaRPr lang="zh-CN" altLang="en-US" sz="2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297" name="TextBox 85"/>
          <p:cNvSpPr/>
          <p:nvPr/>
        </p:nvSpPr>
        <p:spPr>
          <a:xfrm>
            <a:off x="2384425" y="1922463"/>
            <a:ext cx="696913"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2011</a:t>
            </a:r>
            <a:endParaRPr lang="zh-CN" altLang="en-US" sz="2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298" name="TextBox 86"/>
          <p:cNvSpPr/>
          <p:nvPr/>
        </p:nvSpPr>
        <p:spPr>
          <a:xfrm>
            <a:off x="4013200" y="1922463"/>
            <a:ext cx="69850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000" b="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2012</a:t>
            </a:r>
            <a:endParaRPr lang="zh-CN" altLang="en-US" sz="2000" b="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299" name="TextBox 87"/>
          <p:cNvSpPr/>
          <p:nvPr/>
        </p:nvSpPr>
        <p:spPr>
          <a:xfrm>
            <a:off x="5643563" y="1922463"/>
            <a:ext cx="69691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2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2013</a:t>
            </a:r>
            <a:endParaRPr lang="zh-CN" altLang="en-US" sz="2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300" name="直接连接符 11"/>
          <p:cNvSpPr/>
          <p:nvPr/>
        </p:nvSpPr>
        <p:spPr>
          <a:xfrm>
            <a:off x="1076325" y="2330450"/>
            <a:ext cx="0" cy="930275"/>
          </a:xfrm>
          <a:prstGeom prst="line">
            <a:avLst/>
          </a:prstGeom>
          <a:ln w="9525" cap="flat" cmpd="sng">
            <a:solidFill>
              <a:schemeClr val="bg1"/>
            </a:solidFill>
            <a:prstDash val="solid"/>
            <a:bevel/>
            <a:headEnd type="oval" w="med" len="med"/>
            <a:tailEnd type="oval" w="med" len="med"/>
          </a:ln>
        </p:spPr>
      </p:sp>
      <p:sp>
        <p:nvSpPr>
          <p:cNvPr id="12301" name="TextBox 89"/>
          <p:cNvSpPr/>
          <p:nvPr/>
        </p:nvSpPr>
        <p:spPr>
          <a:xfrm>
            <a:off x="1076325" y="2611438"/>
            <a:ext cx="1925638" cy="900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50000"/>
              </a:lnSpc>
              <a:spcBef>
                <a:spcPct val="0"/>
              </a:spcBef>
              <a:buNone/>
            </a:pPr>
            <a:r>
              <a:rPr lang="zh-CN" altLang="en-US" sz="14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此处添加标题</a:t>
            </a:r>
            <a:endParaRPr lang="en-US" altLang="zh-CN" sz="14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a:p>
            <a:pPr marL="0" lvl="0" indent="0" eaLnBrk="1" hangingPunct="1">
              <a:lnSpc>
                <a:spcPct val="150000"/>
              </a:lnSpc>
              <a:spcBef>
                <a:spcPct val="0"/>
              </a:spcBef>
              <a:buNone/>
            </a:pPr>
            <a:r>
              <a:rPr lang="zh-CN" altLang="en-US" sz="1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点击此处添加段落文本</a:t>
            </a:r>
          </a:p>
          <a:p>
            <a:pPr marL="0" lvl="0" indent="0" eaLnBrk="1" hangingPunct="1">
              <a:lnSpc>
                <a:spcPct val="150000"/>
              </a:lnSpc>
              <a:spcBef>
                <a:spcPct val="0"/>
              </a:spcBef>
              <a:buNone/>
            </a:pPr>
            <a:r>
              <a:rPr lang="zh-CN" altLang="en-US" sz="1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点击此处添加段落文本</a:t>
            </a:r>
          </a:p>
        </p:txBody>
      </p:sp>
      <p:sp>
        <p:nvSpPr>
          <p:cNvPr id="12302" name="直接连接符 13"/>
          <p:cNvSpPr/>
          <p:nvPr/>
        </p:nvSpPr>
        <p:spPr>
          <a:xfrm>
            <a:off x="2625725" y="1014413"/>
            <a:ext cx="0" cy="930275"/>
          </a:xfrm>
          <a:prstGeom prst="line">
            <a:avLst/>
          </a:prstGeom>
          <a:ln w="9525" cap="flat" cmpd="sng">
            <a:solidFill>
              <a:schemeClr val="bg1"/>
            </a:solidFill>
            <a:prstDash val="solid"/>
            <a:bevel/>
            <a:headEnd type="oval" w="med" len="med"/>
            <a:tailEnd type="oval" w="med" len="med"/>
          </a:ln>
        </p:spPr>
      </p:sp>
      <p:sp>
        <p:nvSpPr>
          <p:cNvPr id="12303" name="TextBox 91"/>
          <p:cNvSpPr/>
          <p:nvPr/>
        </p:nvSpPr>
        <p:spPr>
          <a:xfrm>
            <a:off x="2625725" y="915988"/>
            <a:ext cx="1758950" cy="900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50000"/>
              </a:lnSpc>
              <a:spcBef>
                <a:spcPct val="0"/>
              </a:spcBef>
              <a:buNone/>
            </a:pPr>
            <a:r>
              <a:rPr lang="zh-CN" altLang="en-US" sz="14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此处添加标题</a:t>
            </a:r>
            <a:endParaRPr lang="en-US" altLang="zh-CN" sz="14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a:p>
            <a:pPr marL="0" lvl="0" indent="0" eaLnBrk="1" hangingPunct="1">
              <a:lnSpc>
                <a:spcPct val="150000"/>
              </a:lnSpc>
              <a:spcBef>
                <a:spcPct val="0"/>
              </a:spcBef>
              <a:buNone/>
            </a:pPr>
            <a:r>
              <a:rPr lang="zh-CN" altLang="en-US" sz="1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点击此处添加段落文本</a:t>
            </a:r>
          </a:p>
          <a:p>
            <a:pPr marL="0" lvl="0" indent="0" eaLnBrk="1" hangingPunct="1">
              <a:lnSpc>
                <a:spcPct val="150000"/>
              </a:lnSpc>
              <a:spcBef>
                <a:spcPct val="0"/>
              </a:spcBef>
              <a:buNone/>
            </a:pPr>
            <a:r>
              <a:rPr lang="zh-CN" altLang="en-US" sz="1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点击此处添加段落文本</a:t>
            </a:r>
          </a:p>
        </p:txBody>
      </p:sp>
      <p:sp>
        <p:nvSpPr>
          <p:cNvPr id="12304" name="直接连接符 15"/>
          <p:cNvSpPr/>
          <p:nvPr/>
        </p:nvSpPr>
        <p:spPr>
          <a:xfrm>
            <a:off x="4229100" y="2344738"/>
            <a:ext cx="0" cy="930275"/>
          </a:xfrm>
          <a:prstGeom prst="line">
            <a:avLst/>
          </a:prstGeom>
          <a:ln w="9525" cap="flat" cmpd="sng">
            <a:solidFill>
              <a:schemeClr val="bg1"/>
            </a:solidFill>
            <a:prstDash val="solid"/>
            <a:bevel/>
            <a:headEnd type="oval" w="med" len="med"/>
            <a:tailEnd type="oval" w="med" len="med"/>
          </a:ln>
        </p:spPr>
      </p:sp>
      <p:sp>
        <p:nvSpPr>
          <p:cNvPr id="12305" name="TextBox 93"/>
          <p:cNvSpPr/>
          <p:nvPr/>
        </p:nvSpPr>
        <p:spPr>
          <a:xfrm>
            <a:off x="4221163" y="2628900"/>
            <a:ext cx="1758950" cy="900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50000"/>
              </a:lnSpc>
              <a:spcBef>
                <a:spcPct val="0"/>
              </a:spcBef>
              <a:buNone/>
            </a:pPr>
            <a:r>
              <a:rPr lang="zh-CN" altLang="en-US" sz="14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此处添加标题</a:t>
            </a:r>
            <a:endParaRPr lang="en-US" altLang="zh-CN" sz="14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a:p>
            <a:pPr marL="0" lvl="0" indent="0" eaLnBrk="1" hangingPunct="1">
              <a:lnSpc>
                <a:spcPct val="150000"/>
              </a:lnSpc>
              <a:spcBef>
                <a:spcPct val="0"/>
              </a:spcBef>
              <a:buNone/>
            </a:pPr>
            <a:r>
              <a:rPr lang="zh-CN" altLang="en-US" sz="1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点击此处添加段落文本</a:t>
            </a:r>
          </a:p>
          <a:p>
            <a:pPr marL="0" lvl="0" indent="0" eaLnBrk="1" hangingPunct="1">
              <a:lnSpc>
                <a:spcPct val="150000"/>
              </a:lnSpc>
              <a:spcBef>
                <a:spcPct val="0"/>
              </a:spcBef>
              <a:buNone/>
            </a:pPr>
            <a:r>
              <a:rPr lang="zh-CN" altLang="en-US" sz="1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点击此处添加段落文本</a:t>
            </a:r>
          </a:p>
        </p:txBody>
      </p:sp>
      <p:sp>
        <p:nvSpPr>
          <p:cNvPr id="12306" name="直接连接符 17"/>
          <p:cNvSpPr/>
          <p:nvPr/>
        </p:nvSpPr>
        <p:spPr>
          <a:xfrm>
            <a:off x="5881688" y="1014413"/>
            <a:ext cx="0" cy="930275"/>
          </a:xfrm>
          <a:prstGeom prst="line">
            <a:avLst/>
          </a:prstGeom>
          <a:ln w="9525" cap="flat" cmpd="sng">
            <a:solidFill>
              <a:schemeClr val="bg1"/>
            </a:solidFill>
            <a:prstDash val="solid"/>
            <a:bevel/>
            <a:headEnd type="oval" w="med" len="med"/>
            <a:tailEnd type="oval" w="med" len="med"/>
          </a:ln>
        </p:spPr>
      </p:sp>
      <p:sp>
        <p:nvSpPr>
          <p:cNvPr id="12307" name="TextBox 95"/>
          <p:cNvSpPr/>
          <p:nvPr/>
        </p:nvSpPr>
        <p:spPr>
          <a:xfrm>
            <a:off x="5881688" y="915988"/>
            <a:ext cx="1757362" cy="900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50000"/>
              </a:lnSpc>
              <a:spcBef>
                <a:spcPct val="0"/>
              </a:spcBef>
              <a:buNone/>
            </a:pPr>
            <a:r>
              <a:rPr lang="zh-CN" altLang="en-US" sz="14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此处添加标题</a:t>
            </a:r>
            <a:endParaRPr lang="en-US" altLang="zh-CN" sz="14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a:p>
            <a:pPr marL="0" lvl="0" indent="0" eaLnBrk="1" hangingPunct="1">
              <a:lnSpc>
                <a:spcPct val="150000"/>
              </a:lnSpc>
              <a:spcBef>
                <a:spcPct val="0"/>
              </a:spcBef>
              <a:buNone/>
            </a:pPr>
            <a:r>
              <a:rPr lang="zh-CN" altLang="en-US" sz="1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点击此处添加段落文本</a:t>
            </a:r>
          </a:p>
          <a:p>
            <a:pPr marL="0" lvl="0" indent="0" eaLnBrk="1" hangingPunct="1">
              <a:lnSpc>
                <a:spcPct val="150000"/>
              </a:lnSpc>
              <a:spcBef>
                <a:spcPct val="0"/>
              </a:spcBef>
              <a:buNone/>
            </a:pPr>
            <a:r>
              <a:rPr lang="zh-CN" altLang="en-US" sz="1000" b="1" i="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点击此处添加段落文本</a:t>
            </a:r>
          </a:p>
        </p:txBody>
      </p:sp>
      <p:grpSp>
        <p:nvGrpSpPr>
          <p:cNvPr id="12308" name="组合 19"/>
          <p:cNvGrpSpPr/>
          <p:nvPr/>
        </p:nvGrpSpPr>
        <p:grpSpPr>
          <a:xfrm>
            <a:off x="7321550" y="1509713"/>
            <a:ext cx="1223963" cy="1223962"/>
            <a:chOff x="0" y="0"/>
            <a:chExt cx="1224136" cy="1224000"/>
          </a:xfrm>
        </p:grpSpPr>
        <p:sp>
          <p:nvSpPr>
            <p:cNvPr id="23579" name="椭圆 20"/>
            <p:cNvSpPr/>
            <p:nvPr/>
          </p:nvSpPr>
          <p:spPr>
            <a:xfrm>
              <a:off x="0" y="0"/>
              <a:ext cx="1224136" cy="1224000"/>
            </a:xfrm>
            <a:prstGeom prst="ellipse">
              <a:avLst/>
            </a:prstGeom>
            <a:solidFill>
              <a:srgbClr val="E6FA6F"/>
            </a:solidFill>
            <a:ln w="762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200" dirty="0">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23580" name="TextBox 98"/>
            <p:cNvSpPr/>
            <p:nvPr/>
          </p:nvSpPr>
          <p:spPr>
            <a:xfrm>
              <a:off x="59283" y="343490"/>
              <a:ext cx="1107996"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3600" b="1"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rPr>
                <a:t>2015</a:t>
              </a:r>
              <a:endParaRPr lang="zh-CN" altLang="en-US" sz="3600" b="1"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grpSp>
      <p:sp>
        <p:nvSpPr>
          <p:cNvPr id="12311" name="TextBox 146"/>
          <p:cNvSpPr/>
          <p:nvPr/>
        </p:nvSpPr>
        <p:spPr>
          <a:xfrm>
            <a:off x="1116013" y="4065588"/>
            <a:ext cx="7056437" cy="7381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400"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单击添加文本文字单击添加文本文字单击添加文本文字单击添加文本文字单击添加文本文字单击添加文本文字单击添加文本文字单击添加文本文字单击添加文本文字单击添加文本文字单击添加文本文字单击添加文本文字</a:t>
            </a:r>
          </a:p>
        </p:txBody>
      </p:sp>
      <p:sp>
        <p:nvSpPr>
          <p:cNvPr id="12312" name="圆角矩形 23"/>
          <p:cNvSpPr/>
          <p:nvPr/>
        </p:nvSpPr>
        <p:spPr>
          <a:xfrm flipV="1">
            <a:off x="1227138" y="3924300"/>
            <a:ext cx="1719262" cy="141288"/>
          </a:xfrm>
          <a:prstGeom prst="roundRect">
            <a:avLst>
              <a:gd name="adj" fmla="val 16667"/>
            </a:avLst>
          </a:prstGeom>
          <a:solidFill>
            <a:srgbClr val="4BACC6"/>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313" name="矩形 24"/>
          <p:cNvSpPr/>
          <p:nvPr/>
        </p:nvSpPr>
        <p:spPr>
          <a:xfrm>
            <a:off x="1158875" y="3486150"/>
            <a:ext cx="15398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50000"/>
              </a:lnSpc>
              <a:spcBef>
                <a:spcPct val="0"/>
              </a:spcBef>
              <a:buNone/>
            </a:pPr>
            <a:r>
              <a:rPr lang="zh-CN" altLang="en-US" sz="1800" b="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rPr>
              <a:t>此处添加标题</a:t>
            </a:r>
            <a:endParaRPr lang="en-US" altLang="zh-CN" sz="1800" b="1" dirty="0">
              <a:solidFill>
                <a:schemeClr val="bg1"/>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314" name="AutoShape 8"/>
          <p:cNvSpPr/>
          <p:nvPr/>
        </p:nvSpPr>
        <p:spPr>
          <a:xfrm>
            <a:off x="4867275" y="1800225"/>
            <a:ext cx="517525" cy="641350"/>
          </a:xfrm>
          <a:prstGeom prst="chevron">
            <a:avLst>
              <a:gd name="adj" fmla="val 55467"/>
            </a:avLst>
          </a:prstGeom>
          <a:solidFill>
            <a:srgbClr val="E6FA6F"/>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400" b="1"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315" name="AutoShape 8"/>
          <p:cNvSpPr/>
          <p:nvPr/>
        </p:nvSpPr>
        <p:spPr>
          <a:xfrm>
            <a:off x="3236913" y="1800225"/>
            <a:ext cx="519112" cy="641350"/>
          </a:xfrm>
          <a:prstGeom prst="chevron">
            <a:avLst>
              <a:gd name="adj" fmla="val 55467"/>
            </a:avLst>
          </a:prstGeom>
          <a:solidFill>
            <a:srgbClr val="E6FA6F"/>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400" b="1"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316" name="AutoShape 8"/>
          <p:cNvSpPr/>
          <p:nvPr/>
        </p:nvSpPr>
        <p:spPr>
          <a:xfrm>
            <a:off x="1608138" y="1800225"/>
            <a:ext cx="517525" cy="641350"/>
          </a:xfrm>
          <a:prstGeom prst="chevron">
            <a:avLst>
              <a:gd name="adj" fmla="val 55467"/>
            </a:avLst>
          </a:prstGeom>
          <a:solidFill>
            <a:srgbClr val="E6FA6F"/>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400" b="1"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
        <p:nvSpPr>
          <p:cNvPr id="12317" name="AutoShape 8"/>
          <p:cNvSpPr/>
          <p:nvPr/>
        </p:nvSpPr>
        <p:spPr>
          <a:xfrm>
            <a:off x="6496050" y="1800225"/>
            <a:ext cx="519113" cy="641350"/>
          </a:xfrm>
          <a:prstGeom prst="chevron">
            <a:avLst>
              <a:gd name="adj" fmla="val 55467"/>
            </a:avLst>
          </a:prstGeom>
          <a:solidFill>
            <a:srgbClr val="E6FA6F"/>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400" b="1" dirty="0">
              <a:solidFill>
                <a:srgbClr val="000000"/>
              </a:solidFill>
              <a:latin typeface="时尚中黑简体" panose="01010104010101010101" pitchFamily="2" charset="-122"/>
              <a:ea typeface="时尚中黑简体" panose="01010104010101010101" pitchFamily="2" charset="-122"/>
              <a:sym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5"/>
                                        </p:tgtEl>
                                        <p:attrNameLst>
                                          <p:attrName>style.visibility</p:attrName>
                                        </p:attrNameLst>
                                      </p:cBhvr>
                                      <p:to>
                                        <p:strVal val="visible"/>
                                      </p:to>
                                    </p:set>
                                    <p:animEffect filter="wipe(left)">
                                      <p:cBhvr>
                                        <p:cTn id="7" dur="150"/>
                                        <p:tgtEl>
                                          <p:spTgt spid="1229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316"/>
                                        </p:tgtEl>
                                        <p:attrNameLst>
                                          <p:attrName>style.visibility</p:attrName>
                                        </p:attrNameLst>
                                      </p:cBhvr>
                                      <p:to>
                                        <p:strVal val="visible"/>
                                      </p:to>
                                    </p:set>
                                    <p:animEffect filter="wipe(left)">
                                      <p:cBhvr>
                                        <p:cTn id="11" dur="150"/>
                                        <p:tgtEl>
                                          <p:spTgt spid="1231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2296"/>
                                        </p:tgtEl>
                                        <p:attrNameLst>
                                          <p:attrName>style.visibility</p:attrName>
                                        </p:attrNameLst>
                                      </p:cBhvr>
                                      <p:to>
                                        <p:strVal val="visible"/>
                                      </p:to>
                                    </p:set>
                                    <p:anim calcmode="lin" valueType="num">
                                      <p:cBhvr>
                                        <p:cTn id="15" dur="500"/>
                                        <p:tgtEl>
                                          <p:spTgt spid="12296"/>
                                        </p:tgtEl>
                                        <p:attrNameLst>
                                          <p:attrName>ppt_x</p:attrName>
                                        </p:attrNameLst>
                                      </p:cBhvr>
                                      <p:tavLst>
                                        <p:tav tm="0">
                                          <p:val>
                                            <p:strVal val="#ppt_x-#ppt_w*1.125000"/>
                                          </p:val>
                                        </p:tav>
                                        <p:tav tm="100000">
                                          <p:val>
                                            <p:strVal val="#ppt_x"/>
                                          </p:val>
                                        </p:tav>
                                      </p:tavLst>
                                    </p:anim>
                                    <p:animEffect filter="wipe(right)">
                                      <p:cBhvr>
                                        <p:cTn id="16" dur="500"/>
                                        <p:tgtEl>
                                          <p:spTgt spid="12296"/>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2294"/>
                                        </p:tgtEl>
                                        <p:attrNameLst>
                                          <p:attrName>style.visibility</p:attrName>
                                        </p:attrNameLst>
                                      </p:cBhvr>
                                      <p:to>
                                        <p:strVal val="visible"/>
                                      </p:to>
                                    </p:set>
                                    <p:animEffect filter="wipe(left)">
                                      <p:cBhvr>
                                        <p:cTn id="20" dur="150"/>
                                        <p:tgtEl>
                                          <p:spTgt spid="12294"/>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2315"/>
                                        </p:tgtEl>
                                        <p:attrNameLst>
                                          <p:attrName>style.visibility</p:attrName>
                                        </p:attrNameLst>
                                      </p:cBhvr>
                                      <p:to>
                                        <p:strVal val="visible"/>
                                      </p:to>
                                    </p:set>
                                    <p:animEffect filter="wipe(left)">
                                      <p:cBhvr>
                                        <p:cTn id="24" dur="150"/>
                                        <p:tgtEl>
                                          <p:spTgt spid="12315"/>
                                        </p:tgtEl>
                                      </p:cBhvr>
                                    </p:animEffect>
                                  </p:childTnLst>
                                </p:cTn>
                              </p:par>
                            </p:childTnLst>
                          </p:cTn>
                        </p:par>
                        <p:par>
                          <p:cTn id="25" fill="hold">
                            <p:stCondLst>
                              <p:cond delay="2500"/>
                            </p:stCondLst>
                            <p:childTnLst>
                              <p:par>
                                <p:cTn id="26" presetID="12" presetClass="entr" presetSubtype="8" fill="hold" grpId="0" nodeType="afterEffect">
                                  <p:stCondLst>
                                    <p:cond delay="0"/>
                                  </p:stCondLst>
                                  <p:childTnLst>
                                    <p:set>
                                      <p:cBhvr>
                                        <p:cTn id="27" dur="1" fill="hold">
                                          <p:stCondLst>
                                            <p:cond delay="0"/>
                                          </p:stCondLst>
                                        </p:cTn>
                                        <p:tgtEl>
                                          <p:spTgt spid="12297"/>
                                        </p:tgtEl>
                                        <p:attrNameLst>
                                          <p:attrName>style.visibility</p:attrName>
                                        </p:attrNameLst>
                                      </p:cBhvr>
                                      <p:to>
                                        <p:strVal val="visible"/>
                                      </p:to>
                                    </p:set>
                                    <p:anim calcmode="lin" valueType="num">
                                      <p:cBhvr>
                                        <p:cTn id="28" dur="500"/>
                                        <p:tgtEl>
                                          <p:spTgt spid="12297"/>
                                        </p:tgtEl>
                                        <p:attrNameLst>
                                          <p:attrName>ppt_x</p:attrName>
                                        </p:attrNameLst>
                                      </p:cBhvr>
                                      <p:tavLst>
                                        <p:tav tm="0">
                                          <p:val>
                                            <p:strVal val="#ppt_x-#ppt_w*1.125000"/>
                                          </p:val>
                                        </p:tav>
                                        <p:tav tm="100000">
                                          <p:val>
                                            <p:strVal val="#ppt_x"/>
                                          </p:val>
                                        </p:tav>
                                      </p:tavLst>
                                    </p:anim>
                                    <p:animEffect filter="wipe(right)">
                                      <p:cBhvr>
                                        <p:cTn id="29" dur="500"/>
                                        <p:tgtEl>
                                          <p:spTgt spid="12297"/>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2293"/>
                                        </p:tgtEl>
                                        <p:attrNameLst>
                                          <p:attrName>style.visibility</p:attrName>
                                        </p:attrNameLst>
                                      </p:cBhvr>
                                      <p:to>
                                        <p:strVal val="visible"/>
                                      </p:to>
                                    </p:set>
                                    <p:animEffect filter="wipe(left)">
                                      <p:cBhvr>
                                        <p:cTn id="33" dur="150"/>
                                        <p:tgtEl>
                                          <p:spTgt spid="12293"/>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12314"/>
                                        </p:tgtEl>
                                        <p:attrNameLst>
                                          <p:attrName>style.visibility</p:attrName>
                                        </p:attrNameLst>
                                      </p:cBhvr>
                                      <p:to>
                                        <p:strVal val="visible"/>
                                      </p:to>
                                    </p:set>
                                    <p:animEffect filter="wipe(left)">
                                      <p:cBhvr>
                                        <p:cTn id="37" dur="150"/>
                                        <p:tgtEl>
                                          <p:spTgt spid="12314"/>
                                        </p:tgtEl>
                                      </p:cBhvr>
                                    </p:animEffect>
                                  </p:childTnLst>
                                </p:cTn>
                              </p:par>
                            </p:childTnLst>
                          </p:cTn>
                        </p:par>
                        <p:par>
                          <p:cTn id="38" fill="hold">
                            <p:stCondLst>
                              <p:cond delay="4000"/>
                            </p:stCondLst>
                            <p:childTnLst>
                              <p:par>
                                <p:cTn id="39" presetID="12" presetClass="entr" presetSubtype="8" fill="hold" grpId="0" nodeType="afterEffect">
                                  <p:stCondLst>
                                    <p:cond delay="0"/>
                                  </p:stCondLst>
                                  <p:childTnLst>
                                    <p:set>
                                      <p:cBhvr>
                                        <p:cTn id="40" dur="1" fill="hold">
                                          <p:stCondLst>
                                            <p:cond delay="0"/>
                                          </p:stCondLst>
                                        </p:cTn>
                                        <p:tgtEl>
                                          <p:spTgt spid="12298"/>
                                        </p:tgtEl>
                                        <p:attrNameLst>
                                          <p:attrName>style.visibility</p:attrName>
                                        </p:attrNameLst>
                                      </p:cBhvr>
                                      <p:to>
                                        <p:strVal val="visible"/>
                                      </p:to>
                                    </p:set>
                                    <p:anim calcmode="lin" valueType="num">
                                      <p:cBhvr>
                                        <p:cTn id="41" dur="500"/>
                                        <p:tgtEl>
                                          <p:spTgt spid="12298"/>
                                        </p:tgtEl>
                                        <p:attrNameLst>
                                          <p:attrName>ppt_x</p:attrName>
                                        </p:attrNameLst>
                                      </p:cBhvr>
                                      <p:tavLst>
                                        <p:tav tm="0">
                                          <p:val>
                                            <p:strVal val="#ppt_x-#ppt_w*1.125000"/>
                                          </p:val>
                                        </p:tav>
                                        <p:tav tm="100000">
                                          <p:val>
                                            <p:strVal val="#ppt_x"/>
                                          </p:val>
                                        </p:tav>
                                      </p:tavLst>
                                    </p:anim>
                                    <p:animEffect filter="wipe(right)">
                                      <p:cBhvr>
                                        <p:cTn id="42" dur="500"/>
                                        <p:tgtEl>
                                          <p:spTgt spid="12298"/>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2292"/>
                                        </p:tgtEl>
                                        <p:attrNameLst>
                                          <p:attrName>style.visibility</p:attrName>
                                        </p:attrNameLst>
                                      </p:cBhvr>
                                      <p:to>
                                        <p:strVal val="visible"/>
                                      </p:to>
                                    </p:set>
                                    <p:animEffect filter="wipe(left)">
                                      <p:cBhvr>
                                        <p:cTn id="46" dur="150"/>
                                        <p:tgtEl>
                                          <p:spTgt spid="12292"/>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12317"/>
                                        </p:tgtEl>
                                        <p:attrNameLst>
                                          <p:attrName>style.visibility</p:attrName>
                                        </p:attrNameLst>
                                      </p:cBhvr>
                                      <p:to>
                                        <p:strVal val="visible"/>
                                      </p:to>
                                    </p:set>
                                    <p:animEffect filter="wipe(left)">
                                      <p:cBhvr>
                                        <p:cTn id="50" dur="150"/>
                                        <p:tgtEl>
                                          <p:spTgt spid="12317"/>
                                        </p:tgtEl>
                                      </p:cBhvr>
                                    </p:animEffect>
                                  </p:childTnLst>
                                </p:cTn>
                              </p:par>
                            </p:childTnLst>
                          </p:cTn>
                        </p:par>
                        <p:par>
                          <p:cTn id="51" fill="hold">
                            <p:stCondLst>
                              <p:cond delay="5500"/>
                            </p:stCondLst>
                            <p:childTnLst>
                              <p:par>
                                <p:cTn id="52" presetID="12" presetClass="entr" presetSubtype="8" fill="hold" grpId="0" nodeType="afterEffect">
                                  <p:stCondLst>
                                    <p:cond delay="0"/>
                                  </p:stCondLst>
                                  <p:childTnLst>
                                    <p:set>
                                      <p:cBhvr>
                                        <p:cTn id="53" dur="1" fill="hold">
                                          <p:stCondLst>
                                            <p:cond delay="0"/>
                                          </p:stCondLst>
                                        </p:cTn>
                                        <p:tgtEl>
                                          <p:spTgt spid="12299"/>
                                        </p:tgtEl>
                                        <p:attrNameLst>
                                          <p:attrName>style.visibility</p:attrName>
                                        </p:attrNameLst>
                                      </p:cBhvr>
                                      <p:to>
                                        <p:strVal val="visible"/>
                                      </p:to>
                                    </p:set>
                                    <p:anim calcmode="lin" valueType="num">
                                      <p:cBhvr>
                                        <p:cTn id="54" dur="500"/>
                                        <p:tgtEl>
                                          <p:spTgt spid="12299"/>
                                        </p:tgtEl>
                                        <p:attrNameLst>
                                          <p:attrName>ppt_x</p:attrName>
                                        </p:attrNameLst>
                                      </p:cBhvr>
                                      <p:tavLst>
                                        <p:tav tm="0">
                                          <p:val>
                                            <p:strVal val="#ppt_x-#ppt_w*1.125000"/>
                                          </p:val>
                                        </p:tav>
                                        <p:tav tm="100000">
                                          <p:val>
                                            <p:strVal val="#ppt_x"/>
                                          </p:val>
                                        </p:tav>
                                      </p:tavLst>
                                    </p:anim>
                                    <p:animEffect filter="wipe(right)">
                                      <p:cBhvr>
                                        <p:cTn id="55" dur="500"/>
                                        <p:tgtEl>
                                          <p:spTgt spid="12299"/>
                                        </p:tgtEl>
                                      </p:cBhvr>
                                    </p:animEffect>
                                  </p:childTnLst>
                                </p:cTn>
                              </p:par>
                            </p:childTnLst>
                          </p:cTn>
                        </p:par>
                        <p:par>
                          <p:cTn id="56" fill="hold">
                            <p:stCondLst>
                              <p:cond delay="6000"/>
                            </p:stCondLst>
                            <p:childTnLst>
                              <p:par>
                                <p:cTn id="57" presetID="49" presetClass="entr" presetSubtype="0" decel="100000" fill="hold" nodeType="afterEffect">
                                  <p:stCondLst>
                                    <p:cond delay="0"/>
                                  </p:stCondLst>
                                  <p:childTnLst>
                                    <p:set>
                                      <p:cBhvr>
                                        <p:cTn id="58" dur="1" fill="hold">
                                          <p:stCondLst>
                                            <p:cond delay="0"/>
                                          </p:stCondLst>
                                        </p:cTn>
                                        <p:tgtEl>
                                          <p:spTgt spid="12308"/>
                                        </p:tgtEl>
                                        <p:attrNameLst>
                                          <p:attrName>style.visibility</p:attrName>
                                        </p:attrNameLst>
                                      </p:cBhvr>
                                      <p:to>
                                        <p:strVal val="visible"/>
                                      </p:to>
                                    </p:set>
                                    <p:anim calcmode="lin" valueType="num">
                                      <p:cBhvr>
                                        <p:cTn id="59" dur="500" fill="hold"/>
                                        <p:tgtEl>
                                          <p:spTgt spid="12308"/>
                                        </p:tgtEl>
                                        <p:attrNameLst>
                                          <p:attrName>ppt_w</p:attrName>
                                        </p:attrNameLst>
                                      </p:cBhvr>
                                      <p:tavLst>
                                        <p:tav tm="0">
                                          <p:val>
                                            <p:fltVal val="0"/>
                                          </p:val>
                                        </p:tav>
                                        <p:tav tm="100000">
                                          <p:val>
                                            <p:strVal val="#ppt_w"/>
                                          </p:val>
                                        </p:tav>
                                      </p:tavLst>
                                    </p:anim>
                                    <p:anim calcmode="lin" valueType="num">
                                      <p:cBhvr>
                                        <p:cTn id="60" dur="500" fill="hold"/>
                                        <p:tgtEl>
                                          <p:spTgt spid="12308"/>
                                        </p:tgtEl>
                                        <p:attrNameLst>
                                          <p:attrName>ppt_h</p:attrName>
                                        </p:attrNameLst>
                                      </p:cBhvr>
                                      <p:tavLst>
                                        <p:tav tm="0">
                                          <p:val>
                                            <p:fltVal val="0"/>
                                          </p:val>
                                        </p:tav>
                                        <p:tav tm="100000">
                                          <p:val>
                                            <p:strVal val="#ppt_h"/>
                                          </p:val>
                                        </p:tav>
                                      </p:tavLst>
                                    </p:anim>
                                    <p:anim calcmode="lin" valueType="num">
                                      <p:cBhvr>
                                        <p:cTn id="61" dur="500" fill="hold"/>
                                        <p:tgtEl>
                                          <p:spTgt spid="12308"/>
                                        </p:tgtEl>
                                        <p:attrNameLst>
                                          <p:attrName>style.rotation</p:attrName>
                                        </p:attrNameLst>
                                      </p:cBhvr>
                                      <p:tavLst>
                                        <p:tav tm="0">
                                          <p:val>
                                            <p:fltVal val="360"/>
                                          </p:val>
                                        </p:tav>
                                        <p:tav tm="100000">
                                          <p:val>
                                            <p:fltVal val="0"/>
                                          </p:val>
                                        </p:tav>
                                      </p:tavLst>
                                    </p:anim>
                                    <p:animEffect filter="fade">
                                      <p:cBhvr>
                                        <p:cTn id="62" dur="500"/>
                                        <p:tgtEl>
                                          <p:spTgt spid="12308"/>
                                        </p:tgtEl>
                                      </p:cBhvr>
                                    </p:animEffect>
                                  </p:childTnLst>
                                </p:cTn>
                              </p:par>
                            </p:childTnLst>
                          </p:cTn>
                        </p:par>
                        <p:par>
                          <p:cTn id="63" fill="hold">
                            <p:stCondLst>
                              <p:cond delay="6500"/>
                            </p:stCondLst>
                            <p:childTnLst>
                              <p:par>
                                <p:cTn id="64" presetID="22" presetClass="entr" presetSubtype="1" fill="hold" nodeType="afterEffect">
                                  <p:stCondLst>
                                    <p:cond delay="0"/>
                                  </p:stCondLst>
                                  <p:childTnLst>
                                    <p:set>
                                      <p:cBhvr>
                                        <p:cTn id="65" dur="1" fill="hold">
                                          <p:stCondLst>
                                            <p:cond delay="0"/>
                                          </p:stCondLst>
                                        </p:cTn>
                                        <p:tgtEl>
                                          <p:spTgt spid="12300"/>
                                        </p:tgtEl>
                                        <p:attrNameLst>
                                          <p:attrName>style.visibility</p:attrName>
                                        </p:attrNameLst>
                                      </p:cBhvr>
                                      <p:to>
                                        <p:strVal val="visible"/>
                                      </p:to>
                                    </p:set>
                                    <p:animEffect filter="wipe(up)">
                                      <p:cBhvr>
                                        <p:cTn id="66" dur="500"/>
                                        <p:tgtEl>
                                          <p:spTgt spid="12300"/>
                                        </p:tgtEl>
                                      </p:cBhvr>
                                    </p:animEffect>
                                  </p:childTnLst>
                                </p:cTn>
                              </p:par>
                            </p:childTnLst>
                          </p:cTn>
                        </p:par>
                        <p:par>
                          <p:cTn id="67" fill="hold">
                            <p:stCondLst>
                              <p:cond delay="7000"/>
                            </p:stCondLst>
                            <p:childTnLst>
                              <p:par>
                                <p:cTn id="68" presetID="41" presetClass="entr" presetSubtype="0" fill="hold" grpId="0" nodeType="afterEffect">
                                  <p:stCondLst>
                                    <p:cond delay="0"/>
                                  </p:stCondLst>
                                  <p:iterate type="lt">
                                    <p:tmPct val="5000"/>
                                  </p:iterate>
                                  <p:childTnLst>
                                    <p:set>
                                      <p:cBhvr>
                                        <p:cTn id="69" dur="1" fill="hold">
                                          <p:stCondLst>
                                            <p:cond delay="0"/>
                                          </p:stCondLst>
                                        </p:cTn>
                                        <p:tgtEl>
                                          <p:spTgt spid="12301"/>
                                        </p:tgtEl>
                                        <p:attrNameLst>
                                          <p:attrName>style.visibility</p:attrName>
                                        </p:attrNameLst>
                                      </p:cBhvr>
                                      <p:to>
                                        <p:strVal val="visible"/>
                                      </p:to>
                                    </p:set>
                                    <p:anim calcmode="lin" valueType="num">
                                      <p:cBhvr>
                                        <p:cTn id="70" dur="500" fill="hold"/>
                                        <p:tgtEl>
                                          <p:spTgt spid="12301"/>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12301"/>
                                        </p:tgtEl>
                                        <p:attrNameLst>
                                          <p:attrName>ppt_y</p:attrName>
                                        </p:attrNameLst>
                                      </p:cBhvr>
                                      <p:tavLst>
                                        <p:tav tm="0">
                                          <p:val>
                                            <p:strVal val="#ppt_y"/>
                                          </p:val>
                                        </p:tav>
                                        <p:tav tm="100000">
                                          <p:val>
                                            <p:strVal val="#ppt_y"/>
                                          </p:val>
                                        </p:tav>
                                      </p:tavLst>
                                    </p:anim>
                                    <p:anim calcmode="lin" valueType="num">
                                      <p:cBhvr>
                                        <p:cTn id="72" dur="500" fill="hold"/>
                                        <p:tgtEl>
                                          <p:spTgt spid="12301"/>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12301"/>
                                        </p:tgtEl>
                                        <p:attrNameLst>
                                          <p:attrName>ppt_w</p:attrName>
                                        </p:attrNameLst>
                                      </p:cBhvr>
                                      <p:tavLst>
                                        <p:tav tm="0">
                                          <p:val>
                                            <p:strVal val="#ppt_w/10"/>
                                          </p:val>
                                        </p:tav>
                                        <p:tav tm="50000">
                                          <p:val>
                                            <p:strVal val="#ppt_w+.01"/>
                                          </p:val>
                                        </p:tav>
                                        <p:tav tm="100000">
                                          <p:val>
                                            <p:strVal val="#ppt_w"/>
                                          </p:val>
                                        </p:tav>
                                      </p:tavLst>
                                    </p:anim>
                                    <p:animEffect filter="fade">
                                      <p:cBhvr>
                                        <p:cTn id="74" dur="500" tmFilter="0,0; .5, 1; 1, 1"/>
                                        <p:tgtEl>
                                          <p:spTgt spid="12301"/>
                                        </p:tgtEl>
                                      </p:cBhvr>
                                    </p:animEffect>
                                  </p:childTnLst>
                                </p:cTn>
                              </p:par>
                            </p:childTnLst>
                          </p:cTn>
                        </p:par>
                        <p:par>
                          <p:cTn id="75" fill="hold">
                            <p:stCondLst>
                              <p:cond delay="5325"/>
                            </p:stCondLst>
                            <p:childTnLst>
                              <p:par>
                                <p:cTn id="76" presetID="22" presetClass="entr" presetSubtype="4" fill="hold" nodeType="afterEffect">
                                  <p:stCondLst>
                                    <p:cond delay="0"/>
                                  </p:stCondLst>
                                  <p:childTnLst>
                                    <p:set>
                                      <p:cBhvr>
                                        <p:cTn id="77" dur="1" fill="hold">
                                          <p:stCondLst>
                                            <p:cond delay="0"/>
                                          </p:stCondLst>
                                        </p:cTn>
                                        <p:tgtEl>
                                          <p:spTgt spid="12302"/>
                                        </p:tgtEl>
                                        <p:attrNameLst>
                                          <p:attrName>style.visibility</p:attrName>
                                        </p:attrNameLst>
                                      </p:cBhvr>
                                      <p:to>
                                        <p:strVal val="visible"/>
                                      </p:to>
                                    </p:set>
                                    <p:animEffect filter="wipe(down)">
                                      <p:cBhvr>
                                        <p:cTn id="78" dur="500"/>
                                        <p:tgtEl>
                                          <p:spTgt spid="12302"/>
                                        </p:tgtEl>
                                      </p:cBhvr>
                                    </p:animEffect>
                                  </p:childTnLst>
                                </p:cTn>
                              </p:par>
                            </p:childTnLst>
                          </p:cTn>
                        </p:par>
                        <p:par>
                          <p:cTn id="79" fill="hold">
                            <p:stCondLst>
                              <p:cond delay="5825"/>
                            </p:stCondLst>
                            <p:childTnLst>
                              <p:par>
                                <p:cTn id="80" presetID="41" presetClass="entr" presetSubtype="0" fill="hold" grpId="0" nodeType="afterEffect">
                                  <p:stCondLst>
                                    <p:cond delay="0"/>
                                  </p:stCondLst>
                                  <p:iterate type="lt">
                                    <p:tmPct val="5000"/>
                                  </p:iterate>
                                  <p:childTnLst>
                                    <p:set>
                                      <p:cBhvr>
                                        <p:cTn id="81" dur="1" fill="hold">
                                          <p:stCondLst>
                                            <p:cond delay="0"/>
                                          </p:stCondLst>
                                        </p:cTn>
                                        <p:tgtEl>
                                          <p:spTgt spid="12303"/>
                                        </p:tgtEl>
                                        <p:attrNameLst>
                                          <p:attrName>style.visibility</p:attrName>
                                        </p:attrNameLst>
                                      </p:cBhvr>
                                      <p:to>
                                        <p:strVal val="visible"/>
                                      </p:to>
                                    </p:set>
                                    <p:anim calcmode="lin" valueType="num">
                                      <p:cBhvr>
                                        <p:cTn id="82" dur="500" fill="hold"/>
                                        <p:tgtEl>
                                          <p:spTgt spid="12303"/>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12303"/>
                                        </p:tgtEl>
                                        <p:attrNameLst>
                                          <p:attrName>ppt_y</p:attrName>
                                        </p:attrNameLst>
                                      </p:cBhvr>
                                      <p:tavLst>
                                        <p:tav tm="0">
                                          <p:val>
                                            <p:strVal val="#ppt_y"/>
                                          </p:val>
                                        </p:tav>
                                        <p:tav tm="100000">
                                          <p:val>
                                            <p:strVal val="#ppt_y"/>
                                          </p:val>
                                        </p:tav>
                                      </p:tavLst>
                                    </p:anim>
                                    <p:anim calcmode="lin" valueType="num">
                                      <p:cBhvr>
                                        <p:cTn id="84" dur="500" fill="hold"/>
                                        <p:tgtEl>
                                          <p:spTgt spid="12303"/>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12303"/>
                                        </p:tgtEl>
                                        <p:attrNameLst>
                                          <p:attrName>ppt_w</p:attrName>
                                        </p:attrNameLst>
                                      </p:cBhvr>
                                      <p:tavLst>
                                        <p:tav tm="0">
                                          <p:val>
                                            <p:strVal val="#ppt_w/10"/>
                                          </p:val>
                                        </p:tav>
                                        <p:tav tm="50000">
                                          <p:val>
                                            <p:strVal val="#ppt_w+.01"/>
                                          </p:val>
                                        </p:tav>
                                        <p:tav tm="100000">
                                          <p:val>
                                            <p:strVal val="#ppt_w"/>
                                          </p:val>
                                        </p:tav>
                                      </p:tavLst>
                                    </p:anim>
                                    <p:animEffect filter="fade">
                                      <p:cBhvr>
                                        <p:cTn id="86" dur="500" tmFilter="0,0; .5, 1; 1, 1"/>
                                        <p:tgtEl>
                                          <p:spTgt spid="12303"/>
                                        </p:tgtEl>
                                      </p:cBhvr>
                                    </p:animEffect>
                                  </p:childTnLst>
                                </p:cTn>
                              </p:par>
                            </p:childTnLst>
                          </p:cTn>
                        </p:par>
                        <p:par>
                          <p:cTn id="87" fill="hold">
                            <p:stCondLst>
                              <p:cond delay="6950"/>
                            </p:stCondLst>
                            <p:childTnLst>
                              <p:par>
                                <p:cTn id="88" presetID="22" presetClass="entr" presetSubtype="1" fill="hold" nodeType="afterEffect">
                                  <p:stCondLst>
                                    <p:cond delay="0"/>
                                  </p:stCondLst>
                                  <p:childTnLst>
                                    <p:set>
                                      <p:cBhvr>
                                        <p:cTn id="89" dur="1" fill="hold">
                                          <p:stCondLst>
                                            <p:cond delay="0"/>
                                          </p:stCondLst>
                                        </p:cTn>
                                        <p:tgtEl>
                                          <p:spTgt spid="12304"/>
                                        </p:tgtEl>
                                        <p:attrNameLst>
                                          <p:attrName>style.visibility</p:attrName>
                                        </p:attrNameLst>
                                      </p:cBhvr>
                                      <p:to>
                                        <p:strVal val="visible"/>
                                      </p:to>
                                    </p:set>
                                    <p:animEffect filter="wipe(up)">
                                      <p:cBhvr>
                                        <p:cTn id="90" dur="500"/>
                                        <p:tgtEl>
                                          <p:spTgt spid="12304"/>
                                        </p:tgtEl>
                                      </p:cBhvr>
                                    </p:animEffect>
                                  </p:childTnLst>
                                </p:cTn>
                              </p:par>
                            </p:childTnLst>
                          </p:cTn>
                        </p:par>
                        <p:par>
                          <p:cTn id="91" fill="hold">
                            <p:stCondLst>
                              <p:cond delay="7450"/>
                            </p:stCondLst>
                            <p:childTnLst>
                              <p:par>
                                <p:cTn id="92" presetID="41" presetClass="entr" presetSubtype="0" fill="hold" grpId="0" nodeType="afterEffect">
                                  <p:stCondLst>
                                    <p:cond delay="0"/>
                                  </p:stCondLst>
                                  <p:iterate type="lt">
                                    <p:tmPct val="5000"/>
                                  </p:iterate>
                                  <p:childTnLst>
                                    <p:set>
                                      <p:cBhvr>
                                        <p:cTn id="93" dur="1" fill="hold">
                                          <p:stCondLst>
                                            <p:cond delay="0"/>
                                          </p:stCondLst>
                                        </p:cTn>
                                        <p:tgtEl>
                                          <p:spTgt spid="12305"/>
                                        </p:tgtEl>
                                        <p:attrNameLst>
                                          <p:attrName>style.visibility</p:attrName>
                                        </p:attrNameLst>
                                      </p:cBhvr>
                                      <p:to>
                                        <p:strVal val="visible"/>
                                      </p:to>
                                    </p:set>
                                    <p:anim calcmode="lin" valueType="num">
                                      <p:cBhvr>
                                        <p:cTn id="94" dur="500" fill="hold"/>
                                        <p:tgtEl>
                                          <p:spTgt spid="12305"/>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12305"/>
                                        </p:tgtEl>
                                        <p:attrNameLst>
                                          <p:attrName>ppt_y</p:attrName>
                                        </p:attrNameLst>
                                      </p:cBhvr>
                                      <p:tavLst>
                                        <p:tav tm="0">
                                          <p:val>
                                            <p:strVal val="#ppt_y"/>
                                          </p:val>
                                        </p:tav>
                                        <p:tav tm="100000">
                                          <p:val>
                                            <p:strVal val="#ppt_y"/>
                                          </p:val>
                                        </p:tav>
                                      </p:tavLst>
                                    </p:anim>
                                    <p:anim calcmode="lin" valueType="num">
                                      <p:cBhvr>
                                        <p:cTn id="96" dur="500" fill="hold"/>
                                        <p:tgtEl>
                                          <p:spTgt spid="12305"/>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12305"/>
                                        </p:tgtEl>
                                        <p:attrNameLst>
                                          <p:attrName>ppt_w</p:attrName>
                                        </p:attrNameLst>
                                      </p:cBhvr>
                                      <p:tavLst>
                                        <p:tav tm="0">
                                          <p:val>
                                            <p:strVal val="#ppt_w/10"/>
                                          </p:val>
                                        </p:tav>
                                        <p:tav tm="50000">
                                          <p:val>
                                            <p:strVal val="#ppt_w+.01"/>
                                          </p:val>
                                        </p:tav>
                                        <p:tav tm="100000">
                                          <p:val>
                                            <p:strVal val="#ppt_w"/>
                                          </p:val>
                                        </p:tav>
                                      </p:tavLst>
                                    </p:anim>
                                    <p:animEffect filter="fade">
                                      <p:cBhvr>
                                        <p:cTn id="98" dur="500" tmFilter="0,0; .5, 1; 1, 1"/>
                                        <p:tgtEl>
                                          <p:spTgt spid="12305"/>
                                        </p:tgtEl>
                                      </p:cBhvr>
                                    </p:animEffect>
                                  </p:childTnLst>
                                </p:cTn>
                              </p:par>
                            </p:childTnLst>
                          </p:cTn>
                        </p:par>
                        <p:par>
                          <p:cTn id="99" fill="hold">
                            <p:stCondLst>
                              <p:cond delay="8574"/>
                            </p:stCondLst>
                            <p:childTnLst>
                              <p:par>
                                <p:cTn id="100" presetID="22" presetClass="entr" presetSubtype="4" fill="hold" nodeType="afterEffect">
                                  <p:stCondLst>
                                    <p:cond delay="0"/>
                                  </p:stCondLst>
                                  <p:childTnLst>
                                    <p:set>
                                      <p:cBhvr>
                                        <p:cTn id="101" dur="1" fill="hold">
                                          <p:stCondLst>
                                            <p:cond delay="0"/>
                                          </p:stCondLst>
                                        </p:cTn>
                                        <p:tgtEl>
                                          <p:spTgt spid="12306"/>
                                        </p:tgtEl>
                                        <p:attrNameLst>
                                          <p:attrName>style.visibility</p:attrName>
                                        </p:attrNameLst>
                                      </p:cBhvr>
                                      <p:to>
                                        <p:strVal val="visible"/>
                                      </p:to>
                                    </p:set>
                                    <p:animEffect filter="wipe(down)">
                                      <p:cBhvr>
                                        <p:cTn id="102" dur="500"/>
                                        <p:tgtEl>
                                          <p:spTgt spid="12306"/>
                                        </p:tgtEl>
                                      </p:cBhvr>
                                    </p:animEffect>
                                  </p:childTnLst>
                                </p:cTn>
                              </p:par>
                            </p:childTnLst>
                          </p:cTn>
                        </p:par>
                        <p:par>
                          <p:cTn id="103" fill="hold">
                            <p:stCondLst>
                              <p:cond delay="9074"/>
                            </p:stCondLst>
                            <p:childTnLst>
                              <p:par>
                                <p:cTn id="104" presetID="41" presetClass="entr" presetSubtype="0" fill="hold" grpId="0" nodeType="afterEffect">
                                  <p:stCondLst>
                                    <p:cond delay="0"/>
                                  </p:stCondLst>
                                  <p:iterate type="lt">
                                    <p:tmPct val="5000"/>
                                  </p:iterate>
                                  <p:childTnLst>
                                    <p:set>
                                      <p:cBhvr>
                                        <p:cTn id="105" dur="1" fill="hold">
                                          <p:stCondLst>
                                            <p:cond delay="0"/>
                                          </p:stCondLst>
                                        </p:cTn>
                                        <p:tgtEl>
                                          <p:spTgt spid="12307"/>
                                        </p:tgtEl>
                                        <p:attrNameLst>
                                          <p:attrName>style.visibility</p:attrName>
                                        </p:attrNameLst>
                                      </p:cBhvr>
                                      <p:to>
                                        <p:strVal val="visible"/>
                                      </p:to>
                                    </p:set>
                                    <p:anim calcmode="lin" valueType="num">
                                      <p:cBhvr>
                                        <p:cTn id="106" dur="500" fill="hold"/>
                                        <p:tgtEl>
                                          <p:spTgt spid="12307"/>
                                        </p:tgtEl>
                                        <p:attrNameLst>
                                          <p:attrName>ppt_x</p:attrName>
                                        </p:attrNameLst>
                                      </p:cBhvr>
                                      <p:tavLst>
                                        <p:tav tm="0">
                                          <p:val>
                                            <p:strVal val="#ppt_x"/>
                                          </p:val>
                                        </p:tav>
                                        <p:tav tm="50000">
                                          <p:val>
                                            <p:strVal val="#ppt_x+.1"/>
                                          </p:val>
                                        </p:tav>
                                        <p:tav tm="100000">
                                          <p:val>
                                            <p:strVal val="#ppt_x"/>
                                          </p:val>
                                        </p:tav>
                                      </p:tavLst>
                                    </p:anim>
                                    <p:anim calcmode="lin" valueType="num">
                                      <p:cBhvr>
                                        <p:cTn id="107" dur="500" fill="hold"/>
                                        <p:tgtEl>
                                          <p:spTgt spid="12307"/>
                                        </p:tgtEl>
                                        <p:attrNameLst>
                                          <p:attrName>ppt_y</p:attrName>
                                        </p:attrNameLst>
                                      </p:cBhvr>
                                      <p:tavLst>
                                        <p:tav tm="0">
                                          <p:val>
                                            <p:strVal val="#ppt_y"/>
                                          </p:val>
                                        </p:tav>
                                        <p:tav tm="100000">
                                          <p:val>
                                            <p:strVal val="#ppt_y"/>
                                          </p:val>
                                        </p:tav>
                                      </p:tavLst>
                                    </p:anim>
                                    <p:anim calcmode="lin" valueType="num">
                                      <p:cBhvr>
                                        <p:cTn id="108" dur="500" fill="hold"/>
                                        <p:tgtEl>
                                          <p:spTgt spid="12307"/>
                                        </p:tgtEl>
                                        <p:attrNameLst>
                                          <p:attrName>ppt_h</p:attrName>
                                        </p:attrNameLst>
                                      </p:cBhvr>
                                      <p:tavLst>
                                        <p:tav tm="0">
                                          <p:val>
                                            <p:strVal val="#ppt_h/10"/>
                                          </p:val>
                                        </p:tav>
                                        <p:tav tm="50000">
                                          <p:val>
                                            <p:strVal val="#ppt_h+.01"/>
                                          </p:val>
                                        </p:tav>
                                        <p:tav tm="100000">
                                          <p:val>
                                            <p:strVal val="#ppt_h"/>
                                          </p:val>
                                        </p:tav>
                                      </p:tavLst>
                                    </p:anim>
                                    <p:anim calcmode="lin" valueType="num">
                                      <p:cBhvr>
                                        <p:cTn id="109" dur="500" fill="hold"/>
                                        <p:tgtEl>
                                          <p:spTgt spid="12307"/>
                                        </p:tgtEl>
                                        <p:attrNameLst>
                                          <p:attrName>ppt_w</p:attrName>
                                        </p:attrNameLst>
                                      </p:cBhvr>
                                      <p:tavLst>
                                        <p:tav tm="0">
                                          <p:val>
                                            <p:strVal val="#ppt_w/10"/>
                                          </p:val>
                                        </p:tav>
                                        <p:tav tm="50000">
                                          <p:val>
                                            <p:strVal val="#ppt_w+.01"/>
                                          </p:val>
                                        </p:tav>
                                        <p:tav tm="100000">
                                          <p:val>
                                            <p:strVal val="#ppt_w"/>
                                          </p:val>
                                        </p:tav>
                                      </p:tavLst>
                                    </p:anim>
                                    <p:animEffect filter="fade">
                                      <p:cBhvr>
                                        <p:cTn id="110" dur="500" tmFilter="0,0; .5, 1; 1, 1"/>
                                        <p:tgtEl>
                                          <p:spTgt spid="12307"/>
                                        </p:tgtEl>
                                      </p:cBhvr>
                                    </p:animEffect>
                                  </p:childTnLst>
                                </p:cTn>
                              </p:par>
                            </p:childTnLst>
                          </p:cTn>
                        </p:par>
                        <p:par>
                          <p:cTn id="111" fill="hold">
                            <p:stCondLst>
                              <p:cond delay="10199"/>
                            </p:stCondLst>
                            <p:childTnLst>
                              <p:par>
                                <p:cTn id="112" presetID="41" presetClass="entr" presetSubtype="0" fill="hold" grpId="0" nodeType="afterEffect">
                                  <p:stCondLst>
                                    <p:cond delay="0"/>
                                  </p:stCondLst>
                                  <p:iterate type="lt">
                                    <p:tmPct val="10000"/>
                                  </p:iterate>
                                  <p:childTnLst>
                                    <p:set>
                                      <p:cBhvr>
                                        <p:cTn id="113" dur="1" fill="hold">
                                          <p:stCondLst>
                                            <p:cond delay="0"/>
                                          </p:stCondLst>
                                        </p:cTn>
                                        <p:tgtEl>
                                          <p:spTgt spid="12313"/>
                                        </p:tgtEl>
                                        <p:attrNameLst>
                                          <p:attrName>style.visibility</p:attrName>
                                        </p:attrNameLst>
                                      </p:cBhvr>
                                      <p:to>
                                        <p:strVal val="visible"/>
                                      </p:to>
                                    </p:set>
                                    <p:anim calcmode="lin" valueType="num">
                                      <p:cBhvr>
                                        <p:cTn id="114" dur="500" fill="hold"/>
                                        <p:tgtEl>
                                          <p:spTgt spid="12313"/>
                                        </p:tgtEl>
                                        <p:attrNameLst>
                                          <p:attrName>ppt_x</p:attrName>
                                        </p:attrNameLst>
                                      </p:cBhvr>
                                      <p:tavLst>
                                        <p:tav tm="0">
                                          <p:val>
                                            <p:strVal val="#ppt_x"/>
                                          </p:val>
                                        </p:tav>
                                        <p:tav tm="50000">
                                          <p:val>
                                            <p:strVal val="#ppt_x+.1"/>
                                          </p:val>
                                        </p:tav>
                                        <p:tav tm="100000">
                                          <p:val>
                                            <p:strVal val="#ppt_x"/>
                                          </p:val>
                                        </p:tav>
                                      </p:tavLst>
                                    </p:anim>
                                    <p:anim calcmode="lin" valueType="num">
                                      <p:cBhvr>
                                        <p:cTn id="115" dur="500" fill="hold"/>
                                        <p:tgtEl>
                                          <p:spTgt spid="12313"/>
                                        </p:tgtEl>
                                        <p:attrNameLst>
                                          <p:attrName>ppt_y</p:attrName>
                                        </p:attrNameLst>
                                      </p:cBhvr>
                                      <p:tavLst>
                                        <p:tav tm="0">
                                          <p:val>
                                            <p:strVal val="#ppt_y"/>
                                          </p:val>
                                        </p:tav>
                                        <p:tav tm="100000">
                                          <p:val>
                                            <p:strVal val="#ppt_y"/>
                                          </p:val>
                                        </p:tav>
                                      </p:tavLst>
                                    </p:anim>
                                    <p:anim calcmode="lin" valueType="num">
                                      <p:cBhvr>
                                        <p:cTn id="116" dur="500" fill="hold"/>
                                        <p:tgtEl>
                                          <p:spTgt spid="12313"/>
                                        </p:tgtEl>
                                        <p:attrNameLst>
                                          <p:attrName>ppt_h</p:attrName>
                                        </p:attrNameLst>
                                      </p:cBhvr>
                                      <p:tavLst>
                                        <p:tav tm="0">
                                          <p:val>
                                            <p:strVal val="#ppt_h/10"/>
                                          </p:val>
                                        </p:tav>
                                        <p:tav tm="50000">
                                          <p:val>
                                            <p:strVal val="#ppt_h+.01"/>
                                          </p:val>
                                        </p:tav>
                                        <p:tav tm="100000">
                                          <p:val>
                                            <p:strVal val="#ppt_h"/>
                                          </p:val>
                                        </p:tav>
                                      </p:tavLst>
                                    </p:anim>
                                    <p:anim calcmode="lin" valueType="num">
                                      <p:cBhvr>
                                        <p:cTn id="117" dur="500" fill="hold"/>
                                        <p:tgtEl>
                                          <p:spTgt spid="12313"/>
                                        </p:tgtEl>
                                        <p:attrNameLst>
                                          <p:attrName>ppt_w</p:attrName>
                                        </p:attrNameLst>
                                      </p:cBhvr>
                                      <p:tavLst>
                                        <p:tav tm="0">
                                          <p:val>
                                            <p:strVal val="#ppt_w/10"/>
                                          </p:val>
                                        </p:tav>
                                        <p:tav tm="50000">
                                          <p:val>
                                            <p:strVal val="#ppt_w+.01"/>
                                          </p:val>
                                        </p:tav>
                                        <p:tav tm="100000">
                                          <p:val>
                                            <p:strVal val="#ppt_w"/>
                                          </p:val>
                                        </p:tav>
                                      </p:tavLst>
                                    </p:anim>
                                    <p:animEffect filter="fade">
                                      <p:cBhvr>
                                        <p:cTn id="118" dur="500" tmFilter="0,0; .5, 1; 1, 1"/>
                                        <p:tgtEl>
                                          <p:spTgt spid="12313"/>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12312"/>
                                        </p:tgtEl>
                                        <p:attrNameLst>
                                          <p:attrName>style.visibility</p:attrName>
                                        </p:attrNameLst>
                                      </p:cBhvr>
                                      <p:to>
                                        <p:strVal val="visible"/>
                                      </p:to>
                                    </p:set>
                                    <p:animEffect filter="wipe(right)">
                                      <p:cBhvr>
                                        <p:cTn id="121" dur="500"/>
                                        <p:tgtEl>
                                          <p:spTgt spid="12312"/>
                                        </p:tgtEl>
                                      </p:cBhvr>
                                    </p:animEffect>
                                  </p:childTnLst>
                                </p:cTn>
                              </p:par>
                            </p:childTnLst>
                          </p:cTn>
                        </p:par>
                        <p:par>
                          <p:cTn id="122" fill="hold">
                            <p:stCondLst>
                              <p:cond delay="10949"/>
                            </p:stCondLst>
                            <p:childTnLst>
                              <p:par>
                                <p:cTn id="123" presetID="12" presetClass="entr" presetSubtype="1" fill="hold" grpId="0" nodeType="afterEffect">
                                  <p:stCondLst>
                                    <p:cond delay="0"/>
                                  </p:stCondLst>
                                  <p:childTnLst>
                                    <p:set>
                                      <p:cBhvr>
                                        <p:cTn id="124" dur="1" fill="hold">
                                          <p:stCondLst>
                                            <p:cond delay="0"/>
                                          </p:stCondLst>
                                        </p:cTn>
                                        <p:tgtEl>
                                          <p:spTgt spid="12311"/>
                                        </p:tgtEl>
                                        <p:attrNameLst>
                                          <p:attrName>style.visibility</p:attrName>
                                        </p:attrNameLst>
                                      </p:cBhvr>
                                      <p:to>
                                        <p:strVal val="visible"/>
                                      </p:to>
                                    </p:set>
                                    <p:anim calcmode="lin" valueType="num">
                                      <p:cBhvr>
                                        <p:cTn id="125" dur="500"/>
                                        <p:tgtEl>
                                          <p:spTgt spid="12311"/>
                                        </p:tgtEl>
                                        <p:attrNameLst>
                                          <p:attrName>ppt_y</p:attrName>
                                        </p:attrNameLst>
                                      </p:cBhvr>
                                      <p:tavLst>
                                        <p:tav tm="0">
                                          <p:val>
                                            <p:strVal val="#ppt_y-#ppt_h*1.125000"/>
                                          </p:val>
                                        </p:tav>
                                        <p:tav tm="100000">
                                          <p:val>
                                            <p:strVal val="#ppt_y"/>
                                          </p:val>
                                        </p:tav>
                                      </p:tavLst>
                                    </p:anim>
                                    <p:animEffect filter="wipe(down)">
                                      <p:cBhvr>
                                        <p:cTn id="126" dur="500"/>
                                        <p:tgtEl>
                                          <p:spTgt spid="12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animBg="1"/>
      <p:bldP spid="12293" grpId="0" bldLvl="0" animBg="1"/>
      <p:bldP spid="12294" grpId="0" bldLvl="0" animBg="1"/>
      <p:bldP spid="12295" grpId="0" bldLvl="0" animBg="1"/>
      <p:bldP spid="12296" grpId="0" bldLvl="0"/>
      <p:bldP spid="12297" grpId="0" bldLvl="0"/>
      <p:bldP spid="12298" grpId="0" bldLvl="0"/>
      <p:bldP spid="12299" grpId="0" bldLvl="0"/>
      <p:bldP spid="12301" grpId="0" bldLvl="0"/>
      <p:bldP spid="12303" grpId="0" bldLvl="0"/>
      <p:bldP spid="12305" grpId="0" bldLvl="0"/>
      <p:bldP spid="12307" grpId="0" bldLvl="0"/>
      <p:bldP spid="12311" grpId="0" bldLvl="0"/>
      <p:bldP spid="12312" grpId="0" bldLvl="0" animBg="1"/>
      <p:bldP spid="12313" grpId="0" bldLvl="0"/>
      <p:bldP spid="12314" grpId="0" bldLvl="0" animBg="1"/>
      <p:bldP spid="12315" grpId="0" bldLvl="0" animBg="1"/>
      <p:bldP spid="12316" grpId="0" bldLvl="0" animBg="1"/>
      <p:bldP spid="123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6" name="组合 64"/>
          <p:cNvGrpSpPr/>
          <p:nvPr/>
        </p:nvGrpSpPr>
        <p:grpSpPr>
          <a:xfrm>
            <a:off x="3781425" y="1181100"/>
            <a:ext cx="5578475" cy="438150"/>
            <a:chOff x="0" y="0"/>
            <a:chExt cx="5579181" cy="437142"/>
          </a:xfrm>
        </p:grpSpPr>
        <p:sp>
          <p:nvSpPr>
            <p:cNvPr id="24596" name="矩形 65"/>
            <p:cNvSpPr/>
            <p:nvPr/>
          </p:nvSpPr>
          <p:spPr>
            <a:xfrm>
              <a:off x="4603693" y="5094"/>
              <a:ext cx="975488" cy="432048"/>
            </a:xfrm>
            <a:prstGeom prst="rect">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4597" name="矩形 66"/>
            <p:cNvSpPr/>
            <p:nvPr/>
          </p:nvSpPr>
          <p:spPr>
            <a:xfrm>
              <a:off x="0" y="0"/>
              <a:ext cx="4563551" cy="432048"/>
            </a:xfrm>
            <a:prstGeom prst="rect">
              <a:avLst/>
            </a:prstGeom>
            <a:solidFill>
              <a:srgbClr val="4BACC6"/>
            </a:solidFill>
            <a:ln w="25400">
              <a:noFill/>
            </a:ln>
          </p:spPr>
          <p:txBody>
            <a:bodyPr lIns="450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i="1"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13319" name="TextBox 67"/>
          <p:cNvSpPr/>
          <p:nvPr/>
        </p:nvSpPr>
        <p:spPr>
          <a:xfrm>
            <a:off x="3967163" y="1619250"/>
            <a:ext cx="5040312" cy="3079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30000"/>
              </a:lnSpc>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您的说明文字或者小标题写在这里，您的说明文字或者小标题写在这里</a:t>
            </a:r>
          </a:p>
        </p:txBody>
      </p:sp>
      <p:grpSp>
        <p:nvGrpSpPr>
          <p:cNvPr id="13320" name="组合 68"/>
          <p:cNvGrpSpPr/>
          <p:nvPr/>
        </p:nvGrpSpPr>
        <p:grpSpPr>
          <a:xfrm>
            <a:off x="3757613" y="2428875"/>
            <a:ext cx="5592762" cy="431800"/>
            <a:chOff x="0" y="0"/>
            <a:chExt cx="5592343" cy="432048"/>
          </a:xfrm>
        </p:grpSpPr>
        <p:sp>
          <p:nvSpPr>
            <p:cNvPr id="24594" name="矩形 69"/>
            <p:cNvSpPr/>
            <p:nvPr/>
          </p:nvSpPr>
          <p:spPr>
            <a:xfrm>
              <a:off x="4627748" y="0"/>
              <a:ext cx="964595" cy="432048"/>
            </a:xfrm>
            <a:prstGeom prst="rect">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4595" name="矩形 70"/>
            <p:cNvSpPr/>
            <p:nvPr/>
          </p:nvSpPr>
          <p:spPr>
            <a:xfrm>
              <a:off x="0" y="0"/>
              <a:ext cx="4587607" cy="432048"/>
            </a:xfrm>
            <a:prstGeom prst="rect">
              <a:avLst/>
            </a:prstGeom>
            <a:solidFill>
              <a:srgbClr val="4BACC6"/>
            </a:solidFill>
            <a:ln w="25400">
              <a:noFill/>
            </a:ln>
          </p:spPr>
          <p:txBody>
            <a:bodyPr lIns="45000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i="1"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13323" name="椭圆 71"/>
          <p:cNvSpPr/>
          <p:nvPr/>
        </p:nvSpPr>
        <p:spPr>
          <a:xfrm>
            <a:off x="3608388" y="2438400"/>
            <a:ext cx="412750" cy="412750"/>
          </a:xfrm>
          <a:prstGeom prst="ellipse">
            <a:avLst/>
          </a:prstGeom>
          <a:solidFill>
            <a:srgbClr val="E6FA6F"/>
          </a:solidFill>
          <a:ln w="57150" cap="flat" cmpd="sng">
            <a:solidFill>
              <a:schemeClr val="bg1"/>
            </a:solidFill>
            <a:prstDash val="solid"/>
            <a:bevel/>
            <a:headEnd type="none" w="med" len="med"/>
            <a:tailEnd type="none" w="med" len="med"/>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2400" dirty="0">
                <a:latin typeface="时尚中黑简体" panose="01010104010101010101" pitchFamily="2" charset="-122"/>
                <a:ea typeface="时尚中黑简体" panose="01010104010101010101" pitchFamily="2" charset="-122"/>
                <a:sym typeface="时尚中黑简体" panose="01010104010101010101" pitchFamily="2" charset="-122"/>
              </a:rPr>
              <a:t>2</a:t>
            </a:r>
            <a:endParaRPr lang="zh-CN" altLang="en-US" sz="24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3324" name="TextBox 72"/>
          <p:cNvSpPr/>
          <p:nvPr/>
        </p:nvSpPr>
        <p:spPr>
          <a:xfrm>
            <a:off x="3967163" y="2867025"/>
            <a:ext cx="5040312" cy="3079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30000"/>
              </a:lnSpc>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您的说明文字或者小标题写在这里，您的说明文字或者小标题写在这里</a:t>
            </a:r>
          </a:p>
        </p:txBody>
      </p:sp>
      <p:grpSp>
        <p:nvGrpSpPr>
          <p:cNvPr id="13325" name="组合 73"/>
          <p:cNvGrpSpPr/>
          <p:nvPr/>
        </p:nvGrpSpPr>
        <p:grpSpPr>
          <a:xfrm>
            <a:off x="3757613" y="3676650"/>
            <a:ext cx="5592762" cy="431800"/>
            <a:chOff x="0" y="0"/>
            <a:chExt cx="5592343" cy="432048"/>
          </a:xfrm>
        </p:grpSpPr>
        <p:sp>
          <p:nvSpPr>
            <p:cNvPr id="24592" name="矩形 74"/>
            <p:cNvSpPr/>
            <p:nvPr/>
          </p:nvSpPr>
          <p:spPr>
            <a:xfrm>
              <a:off x="4627748" y="0"/>
              <a:ext cx="964595" cy="432048"/>
            </a:xfrm>
            <a:prstGeom prst="rect">
              <a:avLst/>
            </a:prstGeom>
            <a:solidFill>
              <a:schemeClr val="bg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endParaRPr lang="zh-CN" altLang="zh-CN" sz="1800" dirty="0">
                <a:solidFill>
                  <a:srgbClr val="FFFFFF"/>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4593" name="矩形 75"/>
            <p:cNvSpPr/>
            <p:nvPr/>
          </p:nvSpPr>
          <p:spPr>
            <a:xfrm>
              <a:off x="0" y="0"/>
              <a:ext cx="4587607" cy="432048"/>
            </a:xfrm>
            <a:prstGeom prst="rect">
              <a:avLst/>
            </a:prstGeom>
            <a:solidFill>
              <a:srgbClr val="4BACC6"/>
            </a:solidFill>
            <a:ln w="12700">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endParaRPr lang="zh-CN" altLang="zh-CN" sz="1800"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13328" name="椭圆 76"/>
          <p:cNvSpPr/>
          <p:nvPr/>
        </p:nvSpPr>
        <p:spPr>
          <a:xfrm>
            <a:off x="3608388" y="3686175"/>
            <a:ext cx="412750" cy="412750"/>
          </a:xfrm>
          <a:prstGeom prst="ellipse">
            <a:avLst/>
          </a:prstGeom>
          <a:solidFill>
            <a:srgbClr val="E6FA6F"/>
          </a:solidFill>
          <a:ln w="57150" cap="flat" cmpd="sng">
            <a:solidFill>
              <a:schemeClr val="bg1"/>
            </a:solidFill>
            <a:prstDash val="solid"/>
            <a:bevel/>
            <a:headEnd type="none" w="med" len="med"/>
            <a:tailEnd type="none" w="med" len="med"/>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2400" dirty="0">
                <a:latin typeface="时尚中黑简体" panose="01010104010101010101" pitchFamily="2" charset="-122"/>
                <a:ea typeface="时尚中黑简体" panose="01010104010101010101" pitchFamily="2" charset="-122"/>
                <a:sym typeface="时尚中黑简体" panose="01010104010101010101" pitchFamily="2" charset="-122"/>
              </a:rPr>
              <a:t>3</a:t>
            </a:r>
            <a:endParaRPr lang="zh-CN" altLang="en-US" sz="24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3329" name="TextBox 77"/>
          <p:cNvSpPr/>
          <p:nvPr/>
        </p:nvSpPr>
        <p:spPr>
          <a:xfrm>
            <a:off x="3967163" y="4113213"/>
            <a:ext cx="5040312" cy="3079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lnSpc>
                <a:spcPct val="130000"/>
              </a:lnSpc>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您的说明文字或者小标题写在这里，您的说明文字或者小标题写在这里</a:t>
            </a:r>
          </a:p>
        </p:txBody>
      </p:sp>
      <p:sp>
        <p:nvSpPr>
          <p:cNvPr id="13330" name="椭圆 78"/>
          <p:cNvSpPr/>
          <p:nvPr/>
        </p:nvSpPr>
        <p:spPr>
          <a:xfrm>
            <a:off x="3608388" y="1181100"/>
            <a:ext cx="412750" cy="414338"/>
          </a:xfrm>
          <a:prstGeom prst="ellipse">
            <a:avLst/>
          </a:prstGeom>
          <a:solidFill>
            <a:srgbClr val="E6FA6F"/>
          </a:solidFill>
          <a:ln w="57150" cap="flat" cmpd="sng">
            <a:solidFill>
              <a:schemeClr val="bg1"/>
            </a:solidFill>
            <a:prstDash val="solid"/>
            <a:bevel/>
            <a:headEnd type="none" w="med" len="med"/>
            <a:tailEnd type="none" w="med" len="med"/>
          </a:ln>
        </p:spPr>
        <p:txBody>
          <a:bodyPr lIns="0" tIns="0" rIns="0" bIns="0" anchor="ct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algn="ctr" eaLnBrk="1" hangingPunct="1">
              <a:spcBef>
                <a:spcPct val="0"/>
              </a:spcBef>
              <a:buNone/>
            </a:pPr>
            <a:r>
              <a:rPr lang="en-US" altLang="zh-CN" sz="2400" dirty="0">
                <a:latin typeface="时尚中黑简体" panose="01010104010101010101" pitchFamily="2" charset="-122"/>
                <a:ea typeface="时尚中黑简体" panose="01010104010101010101" pitchFamily="2" charset="-122"/>
                <a:sym typeface="时尚中黑简体" panose="01010104010101010101" pitchFamily="2" charset="-122"/>
              </a:rPr>
              <a:t>1</a:t>
            </a:r>
            <a:endParaRPr lang="zh-CN" altLang="en-US" sz="2400"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3331" name="TextBox 146"/>
          <p:cNvSpPr/>
          <p:nvPr/>
        </p:nvSpPr>
        <p:spPr>
          <a:xfrm>
            <a:off x="4140200" y="1235075"/>
            <a:ext cx="1911350" cy="3079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单击此处添加标题</a:t>
            </a:r>
            <a:endParaRPr lang="en-US" altLang="zh-CN"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3332" name="TextBox 146"/>
          <p:cNvSpPr/>
          <p:nvPr/>
        </p:nvSpPr>
        <p:spPr>
          <a:xfrm>
            <a:off x="4140200" y="2490788"/>
            <a:ext cx="1911350" cy="3079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单击此处添加标题</a:t>
            </a:r>
            <a:endParaRPr lang="en-US" altLang="zh-CN"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3333" name="TextBox 146"/>
          <p:cNvSpPr/>
          <p:nvPr/>
        </p:nvSpPr>
        <p:spPr>
          <a:xfrm>
            <a:off x="4140200" y="3738563"/>
            <a:ext cx="1911350" cy="3079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单击此处添加标题</a:t>
            </a:r>
            <a:endParaRPr lang="en-US" altLang="zh-CN" sz="14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pic>
        <p:nvPicPr>
          <p:cNvPr id="24591" name="图片 23"/>
          <p:cNvPicPr>
            <a:picLocks noChangeAspect="1"/>
          </p:cNvPicPr>
          <p:nvPr/>
        </p:nvPicPr>
        <p:blipFill>
          <a:blip r:embed="rId2"/>
          <a:srcRect t="45113" r="78262" b="29066"/>
          <a:stretch>
            <a:fillRect/>
          </a:stretch>
        </p:blipFill>
        <p:spPr>
          <a:xfrm rot="982328" flipV="1">
            <a:off x="-808037" y="814388"/>
            <a:ext cx="3716337" cy="4054475"/>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3330"/>
                                        </p:tgtEl>
                                        <p:attrNameLst>
                                          <p:attrName>style.visibility</p:attrName>
                                        </p:attrNameLst>
                                      </p:cBhvr>
                                      <p:to>
                                        <p:strVal val="visible"/>
                                      </p:to>
                                    </p:set>
                                    <p:anim calcmode="lin" valueType="num">
                                      <p:cBhvr>
                                        <p:cTn id="7" dur="500" fill="hold"/>
                                        <p:tgtEl>
                                          <p:spTgt spid="13330"/>
                                        </p:tgtEl>
                                        <p:attrNameLst>
                                          <p:attrName>ppt_w</p:attrName>
                                        </p:attrNameLst>
                                      </p:cBhvr>
                                      <p:tavLst>
                                        <p:tav tm="0">
                                          <p:val>
                                            <p:fltVal val="0"/>
                                          </p:val>
                                        </p:tav>
                                        <p:tav tm="100000">
                                          <p:val>
                                            <p:strVal val="#ppt_w"/>
                                          </p:val>
                                        </p:tav>
                                      </p:tavLst>
                                    </p:anim>
                                    <p:anim calcmode="lin" valueType="num">
                                      <p:cBhvr>
                                        <p:cTn id="8" dur="500" fill="hold"/>
                                        <p:tgtEl>
                                          <p:spTgt spid="13330"/>
                                        </p:tgtEl>
                                        <p:attrNameLst>
                                          <p:attrName>ppt_h</p:attrName>
                                        </p:attrNameLst>
                                      </p:cBhvr>
                                      <p:tavLst>
                                        <p:tav tm="0">
                                          <p:val>
                                            <p:fltVal val="0"/>
                                          </p:val>
                                        </p:tav>
                                        <p:tav tm="100000">
                                          <p:val>
                                            <p:strVal val="#ppt_h"/>
                                          </p:val>
                                        </p:tav>
                                      </p:tavLst>
                                    </p:anim>
                                    <p:anim calcmode="lin" valueType="num">
                                      <p:cBhvr>
                                        <p:cTn id="9" dur="500" fill="hold"/>
                                        <p:tgtEl>
                                          <p:spTgt spid="13330"/>
                                        </p:tgtEl>
                                        <p:attrNameLst>
                                          <p:attrName>ppt_x</p:attrName>
                                        </p:attrNameLst>
                                      </p:cBhvr>
                                      <p:tavLst>
                                        <p:tav tm="0">
                                          <p:val>
                                            <p:fltVal val="0.5"/>
                                          </p:val>
                                        </p:tav>
                                        <p:tav tm="100000">
                                          <p:val>
                                            <p:strVal val="#ppt_x"/>
                                          </p:val>
                                        </p:tav>
                                      </p:tavLst>
                                    </p:anim>
                                    <p:anim calcmode="lin" valueType="num">
                                      <p:cBhvr>
                                        <p:cTn id="10" dur="500" fill="hold"/>
                                        <p:tgtEl>
                                          <p:spTgt spid="13330"/>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13323"/>
                                        </p:tgtEl>
                                        <p:attrNameLst>
                                          <p:attrName>style.visibility</p:attrName>
                                        </p:attrNameLst>
                                      </p:cBhvr>
                                      <p:to>
                                        <p:strVal val="visible"/>
                                      </p:to>
                                    </p:set>
                                    <p:anim calcmode="lin" valueType="num">
                                      <p:cBhvr>
                                        <p:cTn id="13" dur="500" fill="hold"/>
                                        <p:tgtEl>
                                          <p:spTgt spid="13323"/>
                                        </p:tgtEl>
                                        <p:attrNameLst>
                                          <p:attrName>ppt_w</p:attrName>
                                        </p:attrNameLst>
                                      </p:cBhvr>
                                      <p:tavLst>
                                        <p:tav tm="0">
                                          <p:val>
                                            <p:fltVal val="0"/>
                                          </p:val>
                                        </p:tav>
                                        <p:tav tm="100000">
                                          <p:val>
                                            <p:strVal val="#ppt_w"/>
                                          </p:val>
                                        </p:tav>
                                      </p:tavLst>
                                    </p:anim>
                                    <p:anim calcmode="lin" valueType="num">
                                      <p:cBhvr>
                                        <p:cTn id="14" dur="500" fill="hold"/>
                                        <p:tgtEl>
                                          <p:spTgt spid="13323"/>
                                        </p:tgtEl>
                                        <p:attrNameLst>
                                          <p:attrName>ppt_h</p:attrName>
                                        </p:attrNameLst>
                                      </p:cBhvr>
                                      <p:tavLst>
                                        <p:tav tm="0">
                                          <p:val>
                                            <p:fltVal val="0"/>
                                          </p:val>
                                        </p:tav>
                                        <p:tav tm="100000">
                                          <p:val>
                                            <p:strVal val="#ppt_h"/>
                                          </p:val>
                                        </p:tav>
                                      </p:tavLst>
                                    </p:anim>
                                    <p:anim calcmode="lin" valueType="num">
                                      <p:cBhvr>
                                        <p:cTn id="15" dur="500" fill="hold"/>
                                        <p:tgtEl>
                                          <p:spTgt spid="13323"/>
                                        </p:tgtEl>
                                        <p:attrNameLst>
                                          <p:attrName>ppt_x</p:attrName>
                                        </p:attrNameLst>
                                      </p:cBhvr>
                                      <p:tavLst>
                                        <p:tav tm="0">
                                          <p:val>
                                            <p:fltVal val="0.5"/>
                                          </p:val>
                                        </p:tav>
                                        <p:tav tm="100000">
                                          <p:val>
                                            <p:strVal val="#ppt_x"/>
                                          </p:val>
                                        </p:tav>
                                      </p:tavLst>
                                    </p:anim>
                                    <p:anim calcmode="lin" valueType="num">
                                      <p:cBhvr>
                                        <p:cTn id="16" dur="500" fill="hold"/>
                                        <p:tgtEl>
                                          <p:spTgt spid="1332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13328"/>
                                        </p:tgtEl>
                                        <p:attrNameLst>
                                          <p:attrName>style.visibility</p:attrName>
                                        </p:attrNameLst>
                                      </p:cBhvr>
                                      <p:to>
                                        <p:strVal val="visible"/>
                                      </p:to>
                                    </p:set>
                                    <p:anim calcmode="lin" valueType="num">
                                      <p:cBhvr>
                                        <p:cTn id="19" dur="500" fill="hold"/>
                                        <p:tgtEl>
                                          <p:spTgt spid="13328"/>
                                        </p:tgtEl>
                                        <p:attrNameLst>
                                          <p:attrName>ppt_w</p:attrName>
                                        </p:attrNameLst>
                                      </p:cBhvr>
                                      <p:tavLst>
                                        <p:tav tm="0">
                                          <p:val>
                                            <p:fltVal val="0"/>
                                          </p:val>
                                        </p:tav>
                                        <p:tav tm="100000">
                                          <p:val>
                                            <p:strVal val="#ppt_w"/>
                                          </p:val>
                                        </p:tav>
                                      </p:tavLst>
                                    </p:anim>
                                    <p:anim calcmode="lin" valueType="num">
                                      <p:cBhvr>
                                        <p:cTn id="20" dur="500" fill="hold"/>
                                        <p:tgtEl>
                                          <p:spTgt spid="13328"/>
                                        </p:tgtEl>
                                        <p:attrNameLst>
                                          <p:attrName>ppt_h</p:attrName>
                                        </p:attrNameLst>
                                      </p:cBhvr>
                                      <p:tavLst>
                                        <p:tav tm="0">
                                          <p:val>
                                            <p:fltVal val="0"/>
                                          </p:val>
                                        </p:tav>
                                        <p:tav tm="100000">
                                          <p:val>
                                            <p:strVal val="#ppt_h"/>
                                          </p:val>
                                        </p:tav>
                                      </p:tavLst>
                                    </p:anim>
                                    <p:anim calcmode="lin" valueType="num">
                                      <p:cBhvr>
                                        <p:cTn id="21" dur="500" fill="hold"/>
                                        <p:tgtEl>
                                          <p:spTgt spid="13328"/>
                                        </p:tgtEl>
                                        <p:attrNameLst>
                                          <p:attrName>ppt_x</p:attrName>
                                        </p:attrNameLst>
                                      </p:cBhvr>
                                      <p:tavLst>
                                        <p:tav tm="0">
                                          <p:val>
                                            <p:fltVal val="0.5"/>
                                          </p:val>
                                        </p:tav>
                                        <p:tav tm="100000">
                                          <p:val>
                                            <p:strVal val="#ppt_x"/>
                                          </p:val>
                                        </p:tav>
                                      </p:tavLst>
                                    </p:anim>
                                    <p:anim calcmode="lin" valueType="num">
                                      <p:cBhvr>
                                        <p:cTn id="22" dur="500" fill="hold"/>
                                        <p:tgtEl>
                                          <p:spTgt spid="13328"/>
                                        </p:tgtEl>
                                        <p:attrNameLst>
                                          <p:attrName>ppt_y</p:attrName>
                                        </p:attrNameLst>
                                      </p:cBhvr>
                                      <p:tavLst>
                                        <p:tav tm="0">
                                          <p:val>
                                            <p:fltVal val="0.5"/>
                                          </p:val>
                                        </p:tav>
                                        <p:tav tm="100000">
                                          <p:val>
                                            <p:strVal val="#ppt_y"/>
                                          </p:val>
                                        </p:tav>
                                      </p:tavLst>
                                    </p:anim>
                                  </p:childTnLst>
                                </p:cTn>
                              </p:par>
                              <p:par>
                                <p:cTn id="23" presetID="22" presetClass="entr" presetSubtype="8" fill="hold" grpId="0" nodeType="withEffect">
                                  <p:stCondLst>
                                    <p:cond delay="0"/>
                                  </p:stCondLst>
                                  <p:childTnLst>
                                    <p:set>
                                      <p:cBhvr>
                                        <p:cTn id="24" dur="1" fill="hold">
                                          <p:stCondLst>
                                            <p:cond delay="0"/>
                                          </p:stCondLst>
                                        </p:cTn>
                                        <p:tgtEl>
                                          <p:spTgt spid="13331"/>
                                        </p:tgtEl>
                                        <p:attrNameLst>
                                          <p:attrName>style.visibility</p:attrName>
                                        </p:attrNameLst>
                                      </p:cBhvr>
                                      <p:to>
                                        <p:strVal val="visible"/>
                                      </p:to>
                                    </p:set>
                                    <p:animEffect filter="wipe(left)">
                                      <p:cBhvr>
                                        <p:cTn id="25" dur="500"/>
                                        <p:tgtEl>
                                          <p:spTgt spid="1333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332"/>
                                        </p:tgtEl>
                                        <p:attrNameLst>
                                          <p:attrName>style.visibility</p:attrName>
                                        </p:attrNameLst>
                                      </p:cBhvr>
                                      <p:to>
                                        <p:strVal val="visible"/>
                                      </p:to>
                                    </p:set>
                                    <p:animEffect filter="wipe(left)">
                                      <p:cBhvr>
                                        <p:cTn id="28" dur="500"/>
                                        <p:tgtEl>
                                          <p:spTgt spid="1333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333"/>
                                        </p:tgtEl>
                                        <p:attrNameLst>
                                          <p:attrName>style.visibility</p:attrName>
                                        </p:attrNameLst>
                                      </p:cBhvr>
                                      <p:to>
                                        <p:strVal val="visible"/>
                                      </p:to>
                                    </p:set>
                                    <p:animEffect filter="wipe(left)">
                                      <p:cBhvr>
                                        <p:cTn id="31" dur="500"/>
                                        <p:tgtEl>
                                          <p:spTgt spid="13333"/>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13316"/>
                                        </p:tgtEl>
                                        <p:attrNameLst>
                                          <p:attrName>style.visibility</p:attrName>
                                        </p:attrNameLst>
                                      </p:cBhvr>
                                      <p:to>
                                        <p:strVal val="visible"/>
                                      </p:to>
                                    </p:set>
                                    <p:animEffect filter="wipe(right)">
                                      <p:cBhvr>
                                        <p:cTn id="35" dur="500"/>
                                        <p:tgtEl>
                                          <p:spTgt spid="13316"/>
                                        </p:tgtEl>
                                      </p:cBhvr>
                                    </p:animEffect>
                                  </p:childTnLst>
                                </p:cTn>
                              </p:par>
                              <p:par>
                                <p:cTn id="36" presetID="22" presetClass="entr" presetSubtype="2"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filter="wipe(right)">
                                      <p:cBhvr>
                                        <p:cTn id="38" dur="500"/>
                                        <p:tgtEl>
                                          <p:spTgt spid="13320"/>
                                        </p:tgtEl>
                                      </p:cBhvr>
                                    </p:animEffect>
                                  </p:childTnLst>
                                </p:cTn>
                              </p:par>
                              <p:par>
                                <p:cTn id="39" presetID="22" presetClass="entr" presetSubtype="2" fill="hold" nodeType="withEffect">
                                  <p:stCondLst>
                                    <p:cond delay="0"/>
                                  </p:stCondLst>
                                  <p:childTnLst>
                                    <p:set>
                                      <p:cBhvr>
                                        <p:cTn id="40" dur="1" fill="hold">
                                          <p:stCondLst>
                                            <p:cond delay="0"/>
                                          </p:stCondLst>
                                        </p:cTn>
                                        <p:tgtEl>
                                          <p:spTgt spid="13325"/>
                                        </p:tgtEl>
                                        <p:attrNameLst>
                                          <p:attrName>style.visibility</p:attrName>
                                        </p:attrNameLst>
                                      </p:cBhvr>
                                      <p:to>
                                        <p:strVal val="visible"/>
                                      </p:to>
                                    </p:set>
                                    <p:animEffect filter="wipe(right)">
                                      <p:cBhvr>
                                        <p:cTn id="41" dur="500"/>
                                        <p:tgtEl>
                                          <p:spTgt spid="13325"/>
                                        </p:tgtEl>
                                      </p:cBhvr>
                                    </p:animEffect>
                                  </p:childTnLst>
                                </p:cTn>
                              </p:par>
                            </p:childTnLst>
                          </p:cTn>
                        </p:par>
                        <p:par>
                          <p:cTn id="42" fill="hold">
                            <p:stCondLst>
                              <p:cond delay="1000"/>
                            </p:stCondLst>
                            <p:childTnLst>
                              <p:par>
                                <p:cTn id="43" presetID="42" presetClass="entr" presetSubtype="0" fill="hold" grpId="0" nodeType="afterEffect">
                                  <p:stCondLst>
                                    <p:cond delay="0"/>
                                  </p:stCondLst>
                                  <p:childTnLst>
                                    <p:set>
                                      <p:cBhvr>
                                        <p:cTn id="44" dur="1" fill="hold">
                                          <p:stCondLst>
                                            <p:cond delay="0"/>
                                          </p:stCondLst>
                                        </p:cTn>
                                        <p:tgtEl>
                                          <p:spTgt spid="13319"/>
                                        </p:tgtEl>
                                        <p:attrNameLst>
                                          <p:attrName>style.visibility</p:attrName>
                                        </p:attrNameLst>
                                      </p:cBhvr>
                                      <p:to>
                                        <p:strVal val="visible"/>
                                      </p:to>
                                    </p:set>
                                    <p:animEffect filter="fade">
                                      <p:cBhvr>
                                        <p:cTn id="45" dur="500"/>
                                        <p:tgtEl>
                                          <p:spTgt spid="13319"/>
                                        </p:tgtEl>
                                      </p:cBhvr>
                                    </p:animEffect>
                                    <p:anim calcmode="lin" valueType="num">
                                      <p:cBhvr>
                                        <p:cTn id="46" dur="500" fill="hold"/>
                                        <p:tgtEl>
                                          <p:spTgt spid="13319"/>
                                        </p:tgtEl>
                                        <p:attrNameLst>
                                          <p:attrName>ppt_x</p:attrName>
                                        </p:attrNameLst>
                                      </p:cBhvr>
                                      <p:tavLst>
                                        <p:tav tm="0">
                                          <p:val>
                                            <p:strVal val="#ppt_x"/>
                                          </p:val>
                                        </p:tav>
                                        <p:tav tm="100000">
                                          <p:val>
                                            <p:strVal val="#ppt_x"/>
                                          </p:val>
                                        </p:tav>
                                      </p:tavLst>
                                    </p:anim>
                                    <p:anim calcmode="lin" valueType="num">
                                      <p:cBhvr>
                                        <p:cTn id="47" dur="500" fill="hold"/>
                                        <p:tgtEl>
                                          <p:spTgt spid="1331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324"/>
                                        </p:tgtEl>
                                        <p:attrNameLst>
                                          <p:attrName>style.visibility</p:attrName>
                                        </p:attrNameLst>
                                      </p:cBhvr>
                                      <p:to>
                                        <p:strVal val="visible"/>
                                      </p:to>
                                    </p:set>
                                    <p:animEffect filter="fade">
                                      <p:cBhvr>
                                        <p:cTn id="50" dur="500"/>
                                        <p:tgtEl>
                                          <p:spTgt spid="13324"/>
                                        </p:tgtEl>
                                      </p:cBhvr>
                                    </p:animEffect>
                                    <p:anim calcmode="lin" valueType="num">
                                      <p:cBhvr>
                                        <p:cTn id="51" dur="500" fill="hold"/>
                                        <p:tgtEl>
                                          <p:spTgt spid="13324"/>
                                        </p:tgtEl>
                                        <p:attrNameLst>
                                          <p:attrName>ppt_x</p:attrName>
                                        </p:attrNameLst>
                                      </p:cBhvr>
                                      <p:tavLst>
                                        <p:tav tm="0">
                                          <p:val>
                                            <p:strVal val="#ppt_x"/>
                                          </p:val>
                                        </p:tav>
                                        <p:tav tm="100000">
                                          <p:val>
                                            <p:strVal val="#ppt_x"/>
                                          </p:val>
                                        </p:tav>
                                      </p:tavLst>
                                    </p:anim>
                                    <p:anim calcmode="lin" valueType="num">
                                      <p:cBhvr>
                                        <p:cTn id="52" dur="500" fill="hold"/>
                                        <p:tgtEl>
                                          <p:spTgt spid="133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3329"/>
                                        </p:tgtEl>
                                        <p:attrNameLst>
                                          <p:attrName>style.visibility</p:attrName>
                                        </p:attrNameLst>
                                      </p:cBhvr>
                                      <p:to>
                                        <p:strVal val="visible"/>
                                      </p:to>
                                    </p:set>
                                    <p:animEffect filter="fade">
                                      <p:cBhvr>
                                        <p:cTn id="55" dur="500"/>
                                        <p:tgtEl>
                                          <p:spTgt spid="13329"/>
                                        </p:tgtEl>
                                      </p:cBhvr>
                                    </p:animEffect>
                                    <p:anim calcmode="lin" valueType="num">
                                      <p:cBhvr>
                                        <p:cTn id="56" dur="500" fill="hold"/>
                                        <p:tgtEl>
                                          <p:spTgt spid="13329"/>
                                        </p:tgtEl>
                                        <p:attrNameLst>
                                          <p:attrName>ppt_x</p:attrName>
                                        </p:attrNameLst>
                                      </p:cBhvr>
                                      <p:tavLst>
                                        <p:tav tm="0">
                                          <p:val>
                                            <p:strVal val="#ppt_x"/>
                                          </p:val>
                                        </p:tav>
                                        <p:tav tm="100000">
                                          <p:val>
                                            <p:strVal val="#ppt_x"/>
                                          </p:val>
                                        </p:tav>
                                      </p:tavLst>
                                    </p:anim>
                                    <p:anim calcmode="lin" valueType="num">
                                      <p:cBhvr>
                                        <p:cTn id="57" dur="500" fill="hold"/>
                                        <p:tgtEl>
                                          <p:spTgt spid="133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bldLvl="0"/>
      <p:bldP spid="13323" grpId="0" bldLvl="0" animBg="1"/>
      <p:bldP spid="13324" grpId="0" bldLvl="0"/>
      <p:bldP spid="13328" grpId="0" bldLvl="0" animBg="1"/>
      <p:bldP spid="13329" grpId="0" bldLvl="0"/>
      <p:bldP spid="13330" grpId="0" bldLvl="0" animBg="1"/>
      <p:bldP spid="13331" grpId="0" bldLvl="0"/>
      <p:bldP spid="13332" grpId="0" bldLvl="0"/>
      <p:bldP spid="13333" grpId="0" bldLvl="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40" name="组合 44"/>
          <p:cNvGrpSpPr/>
          <p:nvPr/>
        </p:nvGrpSpPr>
        <p:grpSpPr>
          <a:xfrm flipH="1">
            <a:off x="876300" y="1428750"/>
            <a:ext cx="2184400" cy="463550"/>
            <a:chOff x="0" y="0"/>
            <a:chExt cx="2183514" cy="463550"/>
          </a:xfrm>
        </p:grpSpPr>
        <p:sp>
          <p:nvSpPr>
            <p:cNvPr id="25641" name="TextBox 82"/>
            <p:cNvSpPr/>
            <p:nvPr/>
          </p:nvSpPr>
          <p:spPr>
            <a:xfrm>
              <a:off x="1037804" y="0"/>
              <a:ext cx="1145710" cy="463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5642" name="TextBox 11"/>
            <p:cNvSpPr/>
            <p:nvPr/>
          </p:nvSpPr>
          <p:spPr>
            <a:xfrm>
              <a:off x="0" y="0"/>
              <a:ext cx="1145710" cy="463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14343" name="TextBox 11"/>
          <p:cNvSpPr/>
          <p:nvPr/>
        </p:nvSpPr>
        <p:spPr>
          <a:xfrm flipH="1">
            <a:off x="898525" y="1011238"/>
            <a:ext cx="1431925" cy="338137"/>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b="1" dirty="0">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600" b="1"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14344" name="组合 44"/>
          <p:cNvGrpSpPr/>
          <p:nvPr/>
        </p:nvGrpSpPr>
        <p:grpSpPr>
          <a:xfrm flipH="1">
            <a:off x="6070600" y="2147888"/>
            <a:ext cx="2184400" cy="463550"/>
            <a:chOff x="0" y="0"/>
            <a:chExt cx="2183514" cy="463550"/>
          </a:xfrm>
        </p:grpSpPr>
        <p:sp>
          <p:nvSpPr>
            <p:cNvPr id="25639" name="TextBox 11"/>
            <p:cNvSpPr/>
            <p:nvPr/>
          </p:nvSpPr>
          <p:spPr>
            <a:xfrm>
              <a:off x="1037804" y="0"/>
              <a:ext cx="1145710" cy="463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5640" name="TextBox 11"/>
            <p:cNvSpPr/>
            <p:nvPr/>
          </p:nvSpPr>
          <p:spPr>
            <a:xfrm>
              <a:off x="0" y="0"/>
              <a:ext cx="1145710" cy="463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14347" name="TextBox 11"/>
          <p:cNvSpPr/>
          <p:nvPr/>
        </p:nvSpPr>
        <p:spPr>
          <a:xfrm flipH="1">
            <a:off x="6092825" y="1731963"/>
            <a:ext cx="1431925" cy="338137"/>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b="1" dirty="0">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600" b="1"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14348" name="组合 44"/>
          <p:cNvGrpSpPr/>
          <p:nvPr/>
        </p:nvGrpSpPr>
        <p:grpSpPr>
          <a:xfrm flipH="1">
            <a:off x="6197600" y="3892550"/>
            <a:ext cx="2184400" cy="463550"/>
            <a:chOff x="0" y="0"/>
            <a:chExt cx="2183514" cy="463550"/>
          </a:xfrm>
        </p:grpSpPr>
        <p:sp>
          <p:nvSpPr>
            <p:cNvPr id="25637" name="TextBox 11"/>
            <p:cNvSpPr/>
            <p:nvPr/>
          </p:nvSpPr>
          <p:spPr>
            <a:xfrm>
              <a:off x="1037804" y="0"/>
              <a:ext cx="1145710" cy="463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5638" name="TextBox 11"/>
            <p:cNvSpPr/>
            <p:nvPr/>
          </p:nvSpPr>
          <p:spPr>
            <a:xfrm>
              <a:off x="0" y="0"/>
              <a:ext cx="1145710" cy="463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14351" name="TextBox 11"/>
          <p:cNvSpPr/>
          <p:nvPr/>
        </p:nvSpPr>
        <p:spPr>
          <a:xfrm flipH="1">
            <a:off x="6219825" y="3475038"/>
            <a:ext cx="1431925" cy="33972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b="1" dirty="0">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600" b="1"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nvGrpSpPr>
          <p:cNvPr id="14352" name="组合 44"/>
          <p:cNvGrpSpPr/>
          <p:nvPr/>
        </p:nvGrpSpPr>
        <p:grpSpPr>
          <a:xfrm flipH="1">
            <a:off x="850900" y="3140075"/>
            <a:ext cx="2184400" cy="463550"/>
            <a:chOff x="0" y="0"/>
            <a:chExt cx="2183514" cy="463550"/>
          </a:xfrm>
        </p:grpSpPr>
        <p:sp>
          <p:nvSpPr>
            <p:cNvPr id="25635" name="TextBox 11"/>
            <p:cNvSpPr/>
            <p:nvPr/>
          </p:nvSpPr>
          <p:spPr>
            <a:xfrm>
              <a:off x="1037804" y="0"/>
              <a:ext cx="1145710" cy="463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25636" name="TextBox 11"/>
            <p:cNvSpPr/>
            <p:nvPr/>
          </p:nvSpPr>
          <p:spPr>
            <a:xfrm>
              <a:off x="0" y="0"/>
              <a:ext cx="1145710" cy="463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a:p>
              <a:pPr marL="0" lvl="0" indent="0" eaLnBrk="1" hangingPunct="1">
                <a:spcBef>
                  <a:spcPct val="0"/>
                </a:spcBef>
                <a:buNone/>
              </a:pPr>
              <a:r>
                <a:rPr lang="zh-CN" altLang="en-US"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点击添加文本</a:t>
              </a:r>
              <a:endParaRPr lang="en-US" altLang="zh-CN" sz="1200"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
        <p:nvSpPr>
          <p:cNvPr id="14355" name="TextBox 11"/>
          <p:cNvSpPr/>
          <p:nvPr/>
        </p:nvSpPr>
        <p:spPr>
          <a:xfrm flipH="1">
            <a:off x="873125" y="2722563"/>
            <a:ext cx="1431925" cy="338137"/>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zh-CN" altLang="en-US" sz="1600" b="1" dirty="0">
                <a:latin typeface="时尚中黑简体" panose="01010104010101010101" pitchFamily="2" charset="-122"/>
                <a:ea typeface="时尚中黑简体" panose="01010104010101010101" pitchFamily="2" charset="-122"/>
                <a:sym typeface="时尚中黑简体" panose="01010104010101010101" pitchFamily="2" charset="-122"/>
              </a:rPr>
              <a:t>点击添加文本    </a:t>
            </a:r>
            <a:endParaRPr lang="en-US" altLang="zh-CN" sz="1600" b="1" dirty="0">
              <a:latin typeface="时尚中黑简体" panose="01010104010101010101" pitchFamily="2" charset="-122"/>
              <a:ea typeface="时尚中黑简体" panose="01010104010101010101" pitchFamily="2" charset="-122"/>
              <a:sym typeface="时尚中黑简体" panose="01010104010101010101" pitchFamily="2" charset="-122"/>
            </a:endParaRPr>
          </a:p>
        </p:txBody>
      </p:sp>
      <p:sp>
        <p:nvSpPr>
          <p:cNvPr id="14356" name="直接连接符 97"/>
          <p:cNvSpPr/>
          <p:nvPr/>
        </p:nvSpPr>
        <p:spPr>
          <a:xfrm flipH="1">
            <a:off x="898525" y="1892300"/>
            <a:ext cx="3246438" cy="0"/>
          </a:xfrm>
          <a:prstGeom prst="line">
            <a:avLst/>
          </a:prstGeom>
          <a:ln w="12700" cap="flat" cmpd="sng">
            <a:solidFill>
              <a:schemeClr val="bg1"/>
            </a:solidFill>
            <a:prstDash val="sysDot"/>
            <a:bevel/>
            <a:headEnd type="oval" w="med" len="med"/>
            <a:tailEnd type="oval" w="med" len="med"/>
          </a:ln>
        </p:spPr>
      </p:sp>
      <p:sp>
        <p:nvSpPr>
          <p:cNvPr id="14357" name="直接连接符 98"/>
          <p:cNvSpPr/>
          <p:nvPr/>
        </p:nvSpPr>
        <p:spPr>
          <a:xfrm flipH="1">
            <a:off x="5800725" y="2611438"/>
            <a:ext cx="2547938" cy="1587"/>
          </a:xfrm>
          <a:prstGeom prst="line">
            <a:avLst/>
          </a:prstGeom>
          <a:ln w="12700" cap="flat" cmpd="sng">
            <a:solidFill>
              <a:schemeClr val="bg1"/>
            </a:solidFill>
            <a:prstDash val="sysDot"/>
            <a:bevel/>
            <a:headEnd type="oval" w="med" len="med"/>
            <a:tailEnd type="oval" w="med" len="med"/>
          </a:ln>
        </p:spPr>
      </p:sp>
      <p:sp>
        <p:nvSpPr>
          <p:cNvPr id="14358" name="直接连接符 99"/>
          <p:cNvSpPr/>
          <p:nvPr/>
        </p:nvSpPr>
        <p:spPr>
          <a:xfrm flipH="1" flipV="1">
            <a:off x="5080000" y="4356100"/>
            <a:ext cx="3263900" cy="6350"/>
          </a:xfrm>
          <a:prstGeom prst="line">
            <a:avLst/>
          </a:prstGeom>
          <a:ln w="12700" cap="flat" cmpd="sng">
            <a:solidFill>
              <a:schemeClr val="bg1"/>
            </a:solidFill>
            <a:prstDash val="sysDot"/>
            <a:bevel/>
            <a:headEnd type="oval" w="med" len="med"/>
            <a:tailEnd type="oval" w="med" len="med"/>
          </a:ln>
        </p:spPr>
      </p:sp>
      <p:sp>
        <p:nvSpPr>
          <p:cNvPr id="14359" name="直接连接符 100"/>
          <p:cNvSpPr/>
          <p:nvPr/>
        </p:nvSpPr>
        <p:spPr>
          <a:xfrm flipH="1">
            <a:off x="898525" y="3603625"/>
            <a:ext cx="2593975" cy="0"/>
          </a:xfrm>
          <a:prstGeom prst="line">
            <a:avLst/>
          </a:prstGeom>
          <a:ln w="12700" cap="flat" cmpd="sng">
            <a:solidFill>
              <a:schemeClr val="bg1"/>
            </a:solidFill>
            <a:prstDash val="sysDot"/>
            <a:bevel/>
            <a:headEnd type="oval" w="med" len="med"/>
            <a:tailEnd type="oval" w="med" len="med"/>
          </a:ln>
        </p:spPr>
      </p:sp>
      <p:grpSp>
        <p:nvGrpSpPr>
          <p:cNvPr id="14360" name="组合 101"/>
          <p:cNvGrpSpPr/>
          <p:nvPr/>
        </p:nvGrpSpPr>
        <p:grpSpPr>
          <a:xfrm>
            <a:off x="3863975" y="1649413"/>
            <a:ext cx="1479550" cy="1363662"/>
            <a:chOff x="0" y="0"/>
            <a:chExt cx="1478435" cy="1363058"/>
          </a:xfrm>
        </p:grpSpPr>
        <p:grpSp>
          <p:nvGrpSpPr>
            <p:cNvPr id="25631" name="组合 102"/>
            <p:cNvGrpSpPr/>
            <p:nvPr/>
          </p:nvGrpSpPr>
          <p:grpSpPr>
            <a:xfrm>
              <a:off x="0" y="0"/>
              <a:ext cx="1478435" cy="1363058"/>
              <a:chOff x="0" y="0"/>
              <a:chExt cx="1478435" cy="1363058"/>
            </a:xfrm>
          </p:grpSpPr>
          <p:sp>
            <p:nvSpPr>
              <p:cNvPr id="25633" name="心形 7"/>
              <p:cNvSpPr/>
              <p:nvPr/>
            </p:nvSpPr>
            <p:spPr>
              <a:xfrm>
                <a:off x="0" y="0"/>
                <a:ext cx="741448" cy="1363056"/>
              </a:xfrm>
              <a:custGeom>
                <a:avLst/>
                <a:gdLst>
                  <a:gd name="txL" fmla="*/ 0 w 741448"/>
                  <a:gd name="txT" fmla="*/ 0 h 1363056"/>
                  <a:gd name="txR" fmla="*/ 741448 w 741448"/>
                  <a:gd name="txB" fmla="*/ 1363056 h 1363056"/>
                </a:gdLst>
                <a:ahLst/>
                <a:cxnLst>
                  <a:cxn ang="0">
                    <a:pos x="741448" y="327941"/>
                  </a:cxn>
                  <a:cxn ang="0">
                    <a:pos x="741448" y="1363056"/>
                  </a:cxn>
                  <a:cxn ang="0">
                    <a:pos x="741448" y="327941"/>
                  </a:cxn>
                </a:cxnLst>
                <a:rect l="txL" t="txT" r="txR" b="txB"/>
                <a:pathLst>
                  <a:path w="741448" h="1363056">
                    <a:moveTo>
                      <a:pt x="741448" y="327941"/>
                    </a:moveTo>
                    <a:cubicBezTo>
                      <a:pt x="740677" y="1157841"/>
                      <a:pt x="741248" y="495849"/>
                      <a:pt x="741448" y="1363056"/>
                    </a:cubicBezTo>
                    <a:cubicBezTo>
                      <a:pt x="-761386" y="327941"/>
                      <a:pt x="434747" y="-477148"/>
                      <a:pt x="741448" y="327941"/>
                    </a:cubicBezTo>
                    <a:close/>
                  </a:path>
                </a:pathLst>
              </a:custGeom>
              <a:solidFill>
                <a:srgbClr val="E6FA6F">
                  <a:alpha val="100000"/>
                </a:srgbClr>
              </a:solidFill>
              <a:ln w="25400">
                <a:noFill/>
              </a:ln>
            </p:spPr>
            <p:txBody>
              <a:bodyPr/>
              <a:lstStyle/>
              <a:p>
                <a:endParaRPr lang="zh-CN" altLang="en-US"/>
              </a:p>
            </p:txBody>
          </p:sp>
          <p:sp>
            <p:nvSpPr>
              <p:cNvPr id="25634" name="心形 7"/>
              <p:cNvSpPr/>
              <p:nvPr/>
            </p:nvSpPr>
            <p:spPr>
              <a:xfrm flipH="1">
                <a:off x="736314" y="2"/>
                <a:ext cx="742121" cy="1363056"/>
              </a:xfrm>
              <a:custGeom>
                <a:avLst/>
                <a:gdLst>
                  <a:gd name="txL" fmla="*/ 0 w 742121"/>
                  <a:gd name="txT" fmla="*/ 0 h 1363056"/>
                  <a:gd name="txR" fmla="*/ 742121 w 742121"/>
                  <a:gd name="txB" fmla="*/ 1363056 h 1363056"/>
                </a:gdLst>
                <a:ahLst/>
                <a:cxnLst>
                  <a:cxn ang="0">
                    <a:pos x="741448" y="327941"/>
                  </a:cxn>
                  <a:cxn ang="0">
                    <a:pos x="741448" y="1363056"/>
                  </a:cxn>
                  <a:cxn ang="0">
                    <a:pos x="741448" y="327941"/>
                  </a:cxn>
                </a:cxnLst>
                <a:rect l="txL" t="txT" r="txR" b="txB"/>
                <a:pathLst>
                  <a:path w="742121" h="1363056">
                    <a:moveTo>
                      <a:pt x="741448" y="327941"/>
                    </a:moveTo>
                    <a:cubicBezTo>
                      <a:pt x="743059" y="1088786"/>
                      <a:pt x="741249" y="617292"/>
                      <a:pt x="741448" y="1363056"/>
                    </a:cubicBezTo>
                    <a:cubicBezTo>
                      <a:pt x="-761386" y="327941"/>
                      <a:pt x="434747" y="-477148"/>
                      <a:pt x="741448" y="327941"/>
                    </a:cubicBezTo>
                    <a:close/>
                  </a:path>
                </a:pathLst>
              </a:custGeom>
              <a:solidFill>
                <a:srgbClr val="E6FA6F">
                  <a:alpha val="100000"/>
                </a:srgbClr>
              </a:solidFill>
              <a:ln w="25400">
                <a:noFill/>
              </a:ln>
            </p:spPr>
            <p:txBody>
              <a:bodyPr/>
              <a:lstStyle/>
              <a:p>
                <a:endParaRPr lang="zh-CN" altLang="en-US"/>
              </a:p>
            </p:txBody>
          </p:sp>
        </p:grpSp>
        <p:sp>
          <p:nvSpPr>
            <p:cNvPr id="25632" name="TextBox 103"/>
            <p:cNvSpPr/>
            <p:nvPr/>
          </p:nvSpPr>
          <p:spPr>
            <a:xfrm>
              <a:off x="371230" y="314330"/>
              <a:ext cx="648072" cy="10156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60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S</a:t>
              </a:r>
              <a:endParaRPr lang="zh-CN" altLang="en-US" sz="60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nvGrpSpPr>
          <p:cNvPr id="14365" name="组合 106"/>
          <p:cNvGrpSpPr/>
          <p:nvPr/>
        </p:nvGrpSpPr>
        <p:grpSpPr>
          <a:xfrm>
            <a:off x="4740275" y="2054225"/>
            <a:ext cx="1008063" cy="2101850"/>
            <a:chOff x="0" y="0"/>
            <a:chExt cx="1008112" cy="2100342"/>
          </a:xfrm>
        </p:grpSpPr>
        <p:grpSp>
          <p:nvGrpSpPr>
            <p:cNvPr id="25627" name="组合 107"/>
            <p:cNvGrpSpPr/>
            <p:nvPr/>
          </p:nvGrpSpPr>
          <p:grpSpPr>
            <a:xfrm>
              <a:off x="232494" y="0"/>
              <a:ext cx="746824" cy="2100342"/>
              <a:chOff x="0" y="0"/>
              <a:chExt cx="746824" cy="2100342"/>
            </a:xfrm>
          </p:grpSpPr>
          <p:sp>
            <p:nvSpPr>
              <p:cNvPr id="25629" name="心形 8"/>
              <p:cNvSpPr/>
              <p:nvPr/>
            </p:nvSpPr>
            <p:spPr>
              <a:xfrm>
                <a:off x="0" y="0"/>
                <a:ext cx="746824" cy="1363056"/>
              </a:xfrm>
              <a:custGeom>
                <a:avLst/>
                <a:gdLst>
                  <a:gd name="txL" fmla="*/ 0 w 746824"/>
                  <a:gd name="txT" fmla="*/ 0 h 1363056"/>
                  <a:gd name="txR" fmla="*/ 746824 w 746824"/>
                  <a:gd name="txB" fmla="*/ 1363056 h 1363056"/>
                </a:gdLst>
                <a:ahLst/>
                <a:cxnLst>
                  <a:cxn ang="0">
                    <a:pos x="741448" y="327941"/>
                  </a:cxn>
                  <a:cxn ang="0">
                    <a:pos x="741448" y="1363056"/>
                  </a:cxn>
                  <a:cxn ang="0">
                    <a:pos x="741448" y="327941"/>
                  </a:cxn>
                </a:cxnLst>
                <a:rect l="txL" t="txT" r="txR" b="txB"/>
                <a:pathLst>
                  <a:path w="746824" h="1363056">
                    <a:moveTo>
                      <a:pt x="741448" y="327941"/>
                    </a:moveTo>
                    <a:cubicBezTo>
                      <a:pt x="747066" y="1050569"/>
                      <a:pt x="750018" y="562116"/>
                      <a:pt x="741448" y="1363056"/>
                    </a:cubicBezTo>
                    <a:cubicBezTo>
                      <a:pt x="-761386" y="327941"/>
                      <a:pt x="434747" y="-477148"/>
                      <a:pt x="741448" y="327941"/>
                    </a:cubicBezTo>
                    <a:close/>
                  </a:path>
                </a:pathLst>
              </a:custGeom>
              <a:solidFill>
                <a:srgbClr val="4BACC6">
                  <a:alpha val="100000"/>
                </a:srgbClr>
              </a:solidFill>
              <a:ln w="25400">
                <a:noFill/>
              </a:ln>
            </p:spPr>
            <p:txBody>
              <a:bodyPr/>
              <a:lstStyle/>
              <a:p>
                <a:endParaRPr lang="zh-CN" altLang="en-US"/>
              </a:p>
            </p:txBody>
          </p:sp>
          <p:sp>
            <p:nvSpPr>
              <p:cNvPr id="25630" name="心形 8"/>
              <p:cNvSpPr/>
              <p:nvPr/>
            </p:nvSpPr>
            <p:spPr>
              <a:xfrm flipH="1">
                <a:off x="4975" y="737286"/>
                <a:ext cx="741849" cy="1363056"/>
              </a:xfrm>
              <a:custGeom>
                <a:avLst/>
                <a:gdLst>
                  <a:gd name="txL" fmla="*/ 0 w 741849"/>
                  <a:gd name="txT" fmla="*/ 0 h 1363056"/>
                  <a:gd name="txR" fmla="*/ 741849 w 741849"/>
                  <a:gd name="txB" fmla="*/ 1363056 h 1363056"/>
                </a:gdLst>
                <a:ahLst/>
                <a:cxnLst>
                  <a:cxn ang="0">
                    <a:pos x="741448" y="327941"/>
                  </a:cxn>
                  <a:cxn ang="0">
                    <a:pos x="741448" y="1363056"/>
                  </a:cxn>
                  <a:cxn ang="0">
                    <a:pos x="741448" y="327941"/>
                  </a:cxn>
                </a:cxnLst>
                <a:rect l="txL" t="txT" r="txR" b="txB"/>
                <a:pathLst>
                  <a:path w="741849" h="1363056">
                    <a:moveTo>
                      <a:pt x="741448" y="327941"/>
                    </a:moveTo>
                    <a:cubicBezTo>
                      <a:pt x="739922" y="1055331"/>
                      <a:pt x="742874" y="562116"/>
                      <a:pt x="741448" y="1363056"/>
                    </a:cubicBezTo>
                    <a:cubicBezTo>
                      <a:pt x="-761386" y="327941"/>
                      <a:pt x="434747" y="-477148"/>
                      <a:pt x="741448" y="327941"/>
                    </a:cubicBezTo>
                    <a:close/>
                  </a:path>
                </a:pathLst>
              </a:custGeom>
              <a:solidFill>
                <a:srgbClr val="4BACC6">
                  <a:alpha val="100000"/>
                </a:srgbClr>
              </a:solidFill>
              <a:ln w="25400">
                <a:noFill/>
              </a:ln>
            </p:spPr>
            <p:txBody>
              <a:bodyPr/>
              <a:lstStyle/>
              <a:p>
                <a:endParaRPr lang="zh-CN" altLang="en-US"/>
              </a:p>
            </p:txBody>
          </p:sp>
        </p:grpSp>
        <p:sp>
          <p:nvSpPr>
            <p:cNvPr id="25628" name="TextBox 108"/>
            <p:cNvSpPr/>
            <p:nvPr/>
          </p:nvSpPr>
          <p:spPr>
            <a:xfrm>
              <a:off x="0" y="700666"/>
              <a:ext cx="1008112" cy="83099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4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W</a:t>
              </a:r>
              <a:endParaRPr lang="zh-CN" altLang="en-US" sz="48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nvGrpSpPr>
          <p:cNvPr id="14370" name="组合 111"/>
          <p:cNvGrpSpPr/>
          <p:nvPr/>
        </p:nvGrpSpPr>
        <p:grpSpPr>
          <a:xfrm>
            <a:off x="3846513" y="3213100"/>
            <a:ext cx="1481137" cy="1374775"/>
            <a:chOff x="0" y="0"/>
            <a:chExt cx="1481449" cy="1375703"/>
          </a:xfrm>
        </p:grpSpPr>
        <p:grpSp>
          <p:nvGrpSpPr>
            <p:cNvPr id="25623" name="组合 112"/>
            <p:cNvGrpSpPr/>
            <p:nvPr/>
          </p:nvGrpSpPr>
          <p:grpSpPr>
            <a:xfrm>
              <a:off x="0" y="11020"/>
              <a:ext cx="1481449" cy="1364683"/>
              <a:chOff x="0" y="0"/>
              <a:chExt cx="1481449" cy="1364683"/>
            </a:xfrm>
          </p:grpSpPr>
          <p:sp>
            <p:nvSpPr>
              <p:cNvPr id="25625" name="心形 10"/>
              <p:cNvSpPr/>
              <p:nvPr/>
            </p:nvSpPr>
            <p:spPr>
              <a:xfrm>
                <a:off x="740001" y="0"/>
                <a:ext cx="741448" cy="1363056"/>
              </a:xfrm>
              <a:custGeom>
                <a:avLst/>
                <a:gdLst>
                  <a:gd name="txL" fmla="*/ 0 w 741448"/>
                  <a:gd name="txT" fmla="*/ 0 h 1363056"/>
                  <a:gd name="txR" fmla="*/ 741448 w 741448"/>
                  <a:gd name="txB" fmla="*/ 1363056 h 1363056"/>
                </a:gdLst>
                <a:ahLst/>
                <a:cxnLst>
                  <a:cxn ang="0">
                    <a:pos x="741448" y="327941"/>
                  </a:cxn>
                  <a:cxn ang="0">
                    <a:pos x="741448" y="1363056"/>
                  </a:cxn>
                  <a:cxn ang="0">
                    <a:pos x="741448" y="327941"/>
                  </a:cxn>
                </a:cxnLst>
                <a:rect l="txL" t="txT" r="txR" b="txB"/>
                <a:pathLst>
                  <a:path w="741448" h="1363056">
                    <a:moveTo>
                      <a:pt x="741448" y="327941"/>
                    </a:moveTo>
                    <a:cubicBezTo>
                      <a:pt x="740678" y="1347644"/>
                      <a:pt x="741249" y="535865"/>
                      <a:pt x="741448" y="1363056"/>
                    </a:cubicBezTo>
                    <a:cubicBezTo>
                      <a:pt x="-761386" y="327941"/>
                      <a:pt x="434747" y="-477148"/>
                      <a:pt x="741448" y="327941"/>
                    </a:cubicBezTo>
                    <a:close/>
                  </a:path>
                </a:pathLst>
              </a:custGeom>
              <a:solidFill>
                <a:srgbClr val="E6FA6F">
                  <a:alpha val="100000"/>
                </a:srgbClr>
              </a:solidFill>
              <a:ln w="25400">
                <a:noFill/>
              </a:ln>
            </p:spPr>
            <p:txBody>
              <a:bodyPr/>
              <a:lstStyle/>
              <a:p>
                <a:endParaRPr lang="zh-CN" altLang="en-US"/>
              </a:p>
            </p:txBody>
          </p:sp>
          <p:sp>
            <p:nvSpPr>
              <p:cNvPr id="25626" name="心形 10"/>
              <p:cNvSpPr/>
              <p:nvPr/>
            </p:nvSpPr>
            <p:spPr>
              <a:xfrm flipH="1">
                <a:off x="0" y="1627"/>
                <a:ext cx="741448" cy="1363056"/>
              </a:xfrm>
              <a:custGeom>
                <a:avLst/>
                <a:gdLst>
                  <a:gd name="txL" fmla="*/ 0 w 741448"/>
                  <a:gd name="txT" fmla="*/ 0 h 1363056"/>
                  <a:gd name="txR" fmla="*/ 741448 w 741448"/>
                  <a:gd name="txB" fmla="*/ 1363056 h 1363056"/>
                </a:gdLst>
                <a:ahLst/>
                <a:cxnLst>
                  <a:cxn ang="0">
                    <a:pos x="741448" y="327941"/>
                  </a:cxn>
                  <a:cxn ang="0">
                    <a:pos x="741448" y="1363056"/>
                  </a:cxn>
                  <a:cxn ang="0">
                    <a:pos x="741448" y="327941"/>
                  </a:cxn>
                </a:cxnLst>
                <a:rect l="txL" t="txT" r="txR" b="txB"/>
                <a:pathLst>
                  <a:path w="741448" h="1363056">
                    <a:moveTo>
                      <a:pt x="741448" y="327941"/>
                    </a:moveTo>
                    <a:cubicBezTo>
                      <a:pt x="740677" y="1147620"/>
                      <a:pt x="741249" y="676359"/>
                      <a:pt x="741448" y="1363056"/>
                    </a:cubicBezTo>
                    <a:cubicBezTo>
                      <a:pt x="-761386" y="327941"/>
                      <a:pt x="434747" y="-477148"/>
                      <a:pt x="741448" y="327941"/>
                    </a:cubicBezTo>
                    <a:close/>
                  </a:path>
                </a:pathLst>
              </a:custGeom>
              <a:solidFill>
                <a:srgbClr val="E6FA6F">
                  <a:alpha val="100000"/>
                </a:srgbClr>
              </a:solidFill>
              <a:ln w="25400">
                <a:noFill/>
              </a:ln>
            </p:spPr>
            <p:txBody>
              <a:bodyPr/>
              <a:lstStyle/>
              <a:p>
                <a:endParaRPr lang="zh-CN" altLang="en-US"/>
              </a:p>
            </p:txBody>
          </p:sp>
        </p:grpSp>
        <p:sp>
          <p:nvSpPr>
            <p:cNvPr id="25624" name="TextBox 113"/>
            <p:cNvSpPr/>
            <p:nvPr/>
          </p:nvSpPr>
          <p:spPr>
            <a:xfrm>
              <a:off x="399106" y="0"/>
              <a:ext cx="720080" cy="10156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60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rPr>
                <a:t>O</a:t>
              </a:r>
              <a:endParaRPr lang="zh-CN" altLang="en-US" sz="6000" b="1" dirty="0">
                <a:solidFill>
                  <a:srgbClr val="000000"/>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grpSp>
        <p:nvGrpSpPr>
          <p:cNvPr id="14375" name="组合 116"/>
          <p:cNvGrpSpPr/>
          <p:nvPr/>
        </p:nvGrpSpPr>
        <p:grpSpPr>
          <a:xfrm>
            <a:off x="3492500" y="2052638"/>
            <a:ext cx="815975" cy="2105025"/>
            <a:chOff x="0" y="0"/>
            <a:chExt cx="815368" cy="2105445"/>
          </a:xfrm>
        </p:grpSpPr>
        <p:grpSp>
          <p:nvGrpSpPr>
            <p:cNvPr id="25619" name="组合 117"/>
            <p:cNvGrpSpPr/>
            <p:nvPr/>
          </p:nvGrpSpPr>
          <p:grpSpPr>
            <a:xfrm>
              <a:off x="0" y="0"/>
              <a:ext cx="742098" cy="2105445"/>
              <a:chOff x="0" y="0"/>
              <a:chExt cx="742098" cy="2105445"/>
            </a:xfrm>
          </p:grpSpPr>
          <p:sp>
            <p:nvSpPr>
              <p:cNvPr id="25621" name="心形 17"/>
              <p:cNvSpPr/>
              <p:nvPr/>
            </p:nvSpPr>
            <p:spPr>
              <a:xfrm flipH="1">
                <a:off x="0" y="0"/>
                <a:ext cx="741787" cy="1363056"/>
              </a:xfrm>
              <a:custGeom>
                <a:avLst/>
                <a:gdLst>
                  <a:gd name="txL" fmla="*/ 0 w 741787"/>
                  <a:gd name="txT" fmla="*/ 0 h 1363056"/>
                  <a:gd name="txR" fmla="*/ 741787 w 741787"/>
                  <a:gd name="txB" fmla="*/ 1363056 h 1363056"/>
                </a:gdLst>
                <a:ahLst/>
                <a:cxnLst>
                  <a:cxn ang="0">
                    <a:pos x="741448" y="327941"/>
                  </a:cxn>
                  <a:cxn ang="0">
                    <a:pos x="741448" y="1363056"/>
                  </a:cxn>
                  <a:cxn ang="0">
                    <a:pos x="741448" y="327941"/>
                  </a:cxn>
                </a:cxnLst>
                <a:rect l="txL" t="txT" r="txR" b="txB"/>
                <a:pathLst>
                  <a:path w="741787" h="1363056">
                    <a:moveTo>
                      <a:pt x="741448" y="327941"/>
                    </a:moveTo>
                    <a:cubicBezTo>
                      <a:pt x="742304" y="899098"/>
                      <a:pt x="741249" y="512051"/>
                      <a:pt x="741448" y="1363056"/>
                    </a:cubicBezTo>
                    <a:cubicBezTo>
                      <a:pt x="-761386" y="327941"/>
                      <a:pt x="434747" y="-477148"/>
                      <a:pt x="741448" y="327941"/>
                    </a:cubicBezTo>
                    <a:close/>
                  </a:path>
                </a:pathLst>
              </a:custGeom>
              <a:solidFill>
                <a:srgbClr val="4BACC6">
                  <a:alpha val="100000"/>
                </a:srgbClr>
              </a:solidFill>
              <a:ln w="25400">
                <a:noFill/>
              </a:ln>
            </p:spPr>
            <p:txBody>
              <a:bodyPr/>
              <a:lstStyle/>
              <a:p>
                <a:endParaRPr lang="zh-CN" altLang="en-US"/>
              </a:p>
            </p:txBody>
          </p:sp>
          <p:sp>
            <p:nvSpPr>
              <p:cNvPr id="25622" name="心形 17"/>
              <p:cNvSpPr/>
              <p:nvPr/>
            </p:nvSpPr>
            <p:spPr>
              <a:xfrm>
                <a:off x="311" y="742389"/>
                <a:ext cx="741787" cy="1363056"/>
              </a:xfrm>
              <a:custGeom>
                <a:avLst/>
                <a:gdLst>
                  <a:gd name="txL" fmla="*/ 0 w 741787"/>
                  <a:gd name="txT" fmla="*/ 0 h 1363056"/>
                  <a:gd name="txR" fmla="*/ 741787 w 741787"/>
                  <a:gd name="txB" fmla="*/ 1363056 h 1363056"/>
                </a:gdLst>
                <a:ahLst/>
                <a:cxnLst>
                  <a:cxn ang="0">
                    <a:pos x="741448" y="327941"/>
                  </a:cxn>
                  <a:cxn ang="0">
                    <a:pos x="741448" y="1363056"/>
                  </a:cxn>
                  <a:cxn ang="0">
                    <a:pos x="741448" y="327941"/>
                  </a:cxn>
                </a:cxnLst>
                <a:rect l="txL" t="txT" r="txR" b="txB"/>
                <a:pathLst>
                  <a:path w="741787" h="1363056">
                    <a:moveTo>
                      <a:pt x="741448" y="327941"/>
                    </a:moveTo>
                    <a:cubicBezTo>
                      <a:pt x="742304" y="899098"/>
                      <a:pt x="741249" y="512051"/>
                      <a:pt x="741448" y="1363056"/>
                    </a:cubicBezTo>
                    <a:cubicBezTo>
                      <a:pt x="-761386" y="327941"/>
                      <a:pt x="434747" y="-477148"/>
                      <a:pt x="741448" y="327941"/>
                    </a:cubicBezTo>
                    <a:close/>
                  </a:path>
                </a:pathLst>
              </a:custGeom>
              <a:solidFill>
                <a:srgbClr val="4BACC6">
                  <a:alpha val="100000"/>
                </a:srgbClr>
              </a:solidFill>
              <a:ln w="25400">
                <a:noFill/>
              </a:ln>
            </p:spPr>
            <p:txBody>
              <a:bodyPr/>
              <a:lstStyle/>
              <a:p>
                <a:endParaRPr lang="zh-CN" altLang="en-US"/>
              </a:p>
            </p:txBody>
          </p:sp>
        </p:grpSp>
        <p:sp>
          <p:nvSpPr>
            <p:cNvPr id="25620" name="TextBox 118"/>
            <p:cNvSpPr/>
            <p:nvPr/>
          </p:nvSpPr>
          <p:spPr>
            <a:xfrm>
              <a:off x="311312" y="644147"/>
              <a:ext cx="504056" cy="92333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lvl="0" indent="0" eaLnBrk="1" hangingPunct="1">
                <a:spcBef>
                  <a:spcPct val="0"/>
                </a:spcBef>
                <a:buNone/>
              </a:pPr>
              <a:r>
                <a:rPr lang="en-US" altLang="zh-CN" sz="54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rPr>
                <a:t>T</a:t>
              </a:r>
              <a:endParaRPr lang="zh-CN" altLang="en-US" sz="5400" b="1" dirty="0">
                <a:solidFill>
                  <a:schemeClr val="bg1"/>
                </a:solidFill>
                <a:latin typeface="时尚中黑简体" panose="01010104010101010101" pitchFamily="2" charset="-122"/>
                <a:ea typeface="时尚中黑简体" panose="01010104010101010101" pitchFamily="2" charset="-122"/>
                <a:sym typeface="时尚中黑简体" panose="01010104010101010101" pitchFamily="2"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360"/>
                                        </p:tgtEl>
                                        <p:attrNameLst>
                                          <p:attrName>style.visibility</p:attrName>
                                        </p:attrNameLst>
                                      </p:cBhvr>
                                      <p:to>
                                        <p:strVal val="visible"/>
                                      </p:to>
                                    </p:set>
                                    <p:anim calcmode="lin" valueType="num">
                                      <p:cBhvr>
                                        <p:cTn id="7" dur="500" fill="hold"/>
                                        <p:tgtEl>
                                          <p:spTgt spid="14360"/>
                                        </p:tgtEl>
                                        <p:attrNameLst>
                                          <p:attrName>ppt_w</p:attrName>
                                        </p:attrNameLst>
                                      </p:cBhvr>
                                      <p:tavLst>
                                        <p:tav tm="0">
                                          <p:val>
                                            <p:fltVal val="0"/>
                                          </p:val>
                                        </p:tav>
                                        <p:tav tm="100000">
                                          <p:val>
                                            <p:strVal val="#ppt_w"/>
                                          </p:val>
                                        </p:tav>
                                      </p:tavLst>
                                    </p:anim>
                                    <p:anim calcmode="lin" valueType="num">
                                      <p:cBhvr>
                                        <p:cTn id="8" dur="500" fill="hold"/>
                                        <p:tgtEl>
                                          <p:spTgt spid="14360"/>
                                        </p:tgtEl>
                                        <p:attrNameLst>
                                          <p:attrName>ppt_h</p:attrName>
                                        </p:attrNameLst>
                                      </p:cBhvr>
                                      <p:tavLst>
                                        <p:tav tm="0">
                                          <p:val>
                                            <p:fltVal val="0"/>
                                          </p:val>
                                        </p:tav>
                                        <p:tav tm="100000">
                                          <p:val>
                                            <p:strVal val="#ppt_h"/>
                                          </p:val>
                                        </p:tav>
                                      </p:tavLst>
                                    </p:anim>
                                    <p:anim calcmode="lin" valueType="num">
                                      <p:cBhvr>
                                        <p:cTn id="9" dur="500" fill="hold"/>
                                        <p:tgtEl>
                                          <p:spTgt spid="14360"/>
                                        </p:tgtEl>
                                        <p:attrNameLst>
                                          <p:attrName>style.rotation</p:attrName>
                                        </p:attrNameLst>
                                      </p:cBhvr>
                                      <p:tavLst>
                                        <p:tav tm="0">
                                          <p:val>
                                            <p:fltVal val="360"/>
                                          </p:val>
                                        </p:tav>
                                        <p:tav tm="100000">
                                          <p:val>
                                            <p:fltVal val="0"/>
                                          </p:val>
                                        </p:tav>
                                      </p:tavLst>
                                    </p:anim>
                                    <p:animEffect filter="fade">
                                      <p:cBhvr>
                                        <p:cTn id="10" dur="500"/>
                                        <p:tgtEl>
                                          <p:spTgt spid="14360"/>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4365"/>
                                        </p:tgtEl>
                                        <p:attrNameLst>
                                          <p:attrName>style.visibility</p:attrName>
                                        </p:attrNameLst>
                                      </p:cBhvr>
                                      <p:to>
                                        <p:strVal val="visible"/>
                                      </p:to>
                                    </p:set>
                                    <p:anim calcmode="lin" valueType="num">
                                      <p:cBhvr>
                                        <p:cTn id="14" dur="500" fill="hold"/>
                                        <p:tgtEl>
                                          <p:spTgt spid="14365"/>
                                        </p:tgtEl>
                                        <p:attrNameLst>
                                          <p:attrName>ppt_w</p:attrName>
                                        </p:attrNameLst>
                                      </p:cBhvr>
                                      <p:tavLst>
                                        <p:tav tm="0">
                                          <p:val>
                                            <p:fltVal val="0"/>
                                          </p:val>
                                        </p:tav>
                                        <p:tav tm="100000">
                                          <p:val>
                                            <p:strVal val="#ppt_w"/>
                                          </p:val>
                                        </p:tav>
                                      </p:tavLst>
                                    </p:anim>
                                    <p:anim calcmode="lin" valueType="num">
                                      <p:cBhvr>
                                        <p:cTn id="15" dur="500" fill="hold"/>
                                        <p:tgtEl>
                                          <p:spTgt spid="14365"/>
                                        </p:tgtEl>
                                        <p:attrNameLst>
                                          <p:attrName>ppt_h</p:attrName>
                                        </p:attrNameLst>
                                      </p:cBhvr>
                                      <p:tavLst>
                                        <p:tav tm="0">
                                          <p:val>
                                            <p:fltVal val="0"/>
                                          </p:val>
                                        </p:tav>
                                        <p:tav tm="100000">
                                          <p:val>
                                            <p:strVal val="#ppt_h"/>
                                          </p:val>
                                        </p:tav>
                                      </p:tavLst>
                                    </p:anim>
                                    <p:anim calcmode="lin" valueType="num">
                                      <p:cBhvr>
                                        <p:cTn id="16" dur="500" fill="hold"/>
                                        <p:tgtEl>
                                          <p:spTgt spid="14365"/>
                                        </p:tgtEl>
                                        <p:attrNameLst>
                                          <p:attrName>style.rotation</p:attrName>
                                        </p:attrNameLst>
                                      </p:cBhvr>
                                      <p:tavLst>
                                        <p:tav tm="0">
                                          <p:val>
                                            <p:fltVal val="360"/>
                                          </p:val>
                                        </p:tav>
                                        <p:tav tm="100000">
                                          <p:val>
                                            <p:fltVal val="0"/>
                                          </p:val>
                                        </p:tav>
                                      </p:tavLst>
                                    </p:anim>
                                    <p:animEffect filter="fade">
                                      <p:cBhvr>
                                        <p:cTn id="17" dur="500"/>
                                        <p:tgtEl>
                                          <p:spTgt spid="14365"/>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4370"/>
                                        </p:tgtEl>
                                        <p:attrNameLst>
                                          <p:attrName>style.visibility</p:attrName>
                                        </p:attrNameLst>
                                      </p:cBhvr>
                                      <p:to>
                                        <p:strVal val="visible"/>
                                      </p:to>
                                    </p:set>
                                    <p:anim calcmode="lin" valueType="num">
                                      <p:cBhvr>
                                        <p:cTn id="21" dur="500" fill="hold"/>
                                        <p:tgtEl>
                                          <p:spTgt spid="14370"/>
                                        </p:tgtEl>
                                        <p:attrNameLst>
                                          <p:attrName>ppt_w</p:attrName>
                                        </p:attrNameLst>
                                      </p:cBhvr>
                                      <p:tavLst>
                                        <p:tav tm="0">
                                          <p:val>
                                            <p:fltVal val="0"/>
                                          </p:val>
                                        </p:tav>
                                        <p:tav tm="100000">
                                          <p:val>
                                            <p:strVal val="#ppt_w"/>
                                          </p:val>
                                        </p:tav>
                                      </p:tavLst>
                                    </p:anim>
                                    <p:anim calcmode="lin" valueType="num">
                                      <p:cBhvr>
                                        <p:cTn id="22" dur="500" fill="hold"/>
                                        <p:tgtEl>
                                          <p:spTgt spid="14370"/>
                                        </p:tgtEl>
                                        <p:attrNameLst>
                                          <p:attrName>ppt_h</p:attrName>
                                        </p:attrNameLst>
                                      </p:cBhvr>
                                      <p:tavLst>
                                        <p:tav tm="0">
                                          <p:val>
                                            <p:fltVal val="0"/>
                                          </p:val>
                                        </p:tav>
                                        <p:tav tm="100000">
                                          <p:val>
                                            <p:strVal val="#ppt_h"/>
                                          </p:val>
                                        </p:tav>
                                      </p:tavLst>
                                    </p:anim>
                                    <p:anim calcmode="lin" valueType="num">
                                      <p:cBhvr>
                                        <p:cTn id="23" dur="500" fill="hold"/>
                                        <p:tgtEl>
                                          <p:spTgt spid="14370"/>
                                        </p:tgtEl>
                                        <p:attrNameLst>
                                          <p:attrName>style.rotation</p:attrName>
                                        </p:attrNameLst>
                                      </p:cBhvr>
                                      <p:tavLst>
                                        <p:tav tm="0">
                                          <p:val>
                                            <p:fltVal val="360"/>
                                          </p:val>
                                        </p:tav>
                                        <p:tav tm="100000">
                                          <p:val>
                                            <p:fltVal val="0"/>
                                          </p:val>
                                        </p:tav>
                                      </p:tavLst>
                                    </p:anim>
                                    <p:animEffect filter="fade">
                                      <p:cBhvr>
                                        <p:cTn id="24" dur="500"/>
                                        <p:tgtEl>
                                          <p:spTgt spid="14370"/>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14375"/>
                                        </p:tgtEl>
                                        <p:attrNameLst>
                                          <p:attrName>style.visibility</p:attrName>
                                        </p:attrNameLst>
                                      </p:cBhvr>
                                      <p:to>
                                        <p:strVal val="visible"/>
                                      </p:to>
                                    </p:set>
                                    <p:anim calcmode="lin" valueType="num">
                                      <p:cBhvr>
                                        <p:cTn id="28" dur="500" fill="hold"/>
                                        <p:tgtEl>
                                          <p:spTgt spid="14375"/>
                                        </p:tgtEl>
                                        <p:attrNameLst>
                                          <p:attrName>ppt_w</p:attrName>
                                        </p:attrNameLst>
                                      </p:cBhvr>
                                      <p:tavLst>
                                        <p:tav tm="0">
                                          <p:val>
                                            <p:fltVal val="0"/>
                                          </p:val>
                                        </p:tav>
                                        <p:tav tm="100000">
                                          <p:val>
                                            <p:strVal val="#ppt_w"/>
                                          </p:val>
                                        </p:tav>
                                      </p:tavLst>
                                    </p:anim>
                                    <p:anim calcmode="lin" valueType="num">
                                      <p:cBhvr>
                                        <p:cTn id="29" dur="500" fill="hold"/>
                                        <p:tgtEl>
                                          <p:spTgt spid="14375"/>
                                        </p:tgtEl>
                                        <p:attrNameLst>
                                          <p:attrName>ppt_h</p:attrName>
                                        </p:attrNameLst>
                                      </p:cBhvr>
                                      <p:tavLst>
                                        <p:tav tm="0">
                                          <p:val>
                                            <p:fltVal val="0"/>
                                          </p:val>
                                        </p:tav>
                                        <p:tav tm="100000">
                                          <p:val>
                                            <p:strVal val="#ppt_h"/>
                                          </p:val>
                                        </p:tav>
                                      </p:tavLst>
                                    </p:anim>
                                    <p:anim calcmode="lin" valueType="num">
                                      <p:cBhvr>
                                        <p:cTn id="30" dur="500" fill="hold"/>
                                        <p:tgtEl>
                                          <p:spTgt spid="14375"/>
                                        </p:tgtEl>
                                        <p:attrNameLst>
                                          <p:attrName>style.rotation</p:attrName>
                                        </p:attrNameLst>
                                      </p:cBhvr>
                                      <p:tavLst>
                                        <p:tav tm="0">
                                          <p:val>
                                            <p:fltVal val="360"/>
                                          </p:val>
                                        </p:tav>
                                        <p:tav tm="100000">
                                          <p:val>
                                            <p:fltVal val="0"/>
                                          </p:val>
                                        </p:tav>
                                      </p:tavLst>
                                    </p:anim>
                                    <p:animEffect filter="fade">
                                      <p:cBhvr>
                                        <p:cTn id="31" dur="500"/>
                                        <p:tgtEl>
                                          <p:spTgt spid="14375"/>
                                        </p:tgtEl>
                                      </p:cBhvr>
                                    </p:animEffect>
                                  </p:childTnLst>
                                </p:cTn>
                              </p:par>
                            </p:childTnLst>
                          </p:cTn>
                        </p:par>
                        <p:par>
                          <p:cTn id="32" fill="hold">
                            <p:stCondLst>
                              <p:cond delay="2000"/>
                            </p:stCondLst>
                            <p:childTnLst>
                              <p:par>
                                <p:cTn id="33" presetID="22" presetClass="entr" presetSubtype="2" fill="hold" nodeType="afterEffect">
                                  <p:stCondLst>
                                    <p:cond delay="0"/>
                                  </p:stCondLst>
                                  <p:childTnLst>
                                    <p:set>
                                      <p:cBhvr>
                                        <p:cTn id="34" dur="1" fill="hold">
                                          <p:stCondLst>
                                            <p:cond delay="0"/>
                                          </p:stCondLst>
                                        </p:cTn>
                                        <p:tgtEl>
                                          <p:spTgt spid="14356"/>
                                        </p:tgtEl>
                                        <p:attrNameLst>
                                          <p:attrName>style.visibility</p:attrName>
                                        </p:attrNameLst>
                                      </p:cBhvr>
                                      <p:to>
                                        <p:strVal val="visible"/>
                                      </p:to>
                                    </p:set>
                                    <p:animEffect filter="wipe(right)">
                                      <p:cBhvr>
                                        <p:cTn id="35" dur="500"/>
                                        <p:tgtEl>
                                          <p:spTgt spid="14356"/>
                                        </p:tgtEl>
                                      </p:cBhvr>
                                    </p:animEffect>
                                  </p:childTnLst>
                                </p:cTn>
                              </p:par>
                              <p:par>
                                <p:cTn id="36" presetID="22" presetClass="entr" presetSubtype="2" fill="hold" nodeType="withEffect">
                                  <p:stCondLst>
                                    <p:cond delay="0"/>
                                  </p:stCondLst>
                                  <p:childTnLst>
                                    <p:set>
                                      <p:cBhvr>
                                        <p:cTn id="37" dur="1" fill="hold">
                                          <p:stCondLst>
                                            <p:cond delay="0"/>
                                          </p:stCondLst>
                                        </p:cTn>
                                        <p:tgtEl>
                                          <p:spTgt spid="14359"/>
                                        </p:tgtEl>
                                        <p:attrNameLst>
                                          <p:attrName>style.visibility</p:attrName>
                                        </p:attrNameLst>
                                      </p:cBhvr>
                                      <p:to>
                                        <p:strVal val="visible"/>
                                      </p:to>
                                    </p:set>
                                    <p:animEffect filter="wipe(right)">
                                      <p:cBhvr>
                                        <p:cTn id="38" dur="500"/>
                                        <p:tgtEl>
                                          <p:spTgt spid="14359"/>
                                        </p:tgtEl>
                                      </p:cBhvr>
                                    </p:animEffect>
                                  </p:childTnLst>
                                </p:cTn>
                              </p:par>
                              <p:par>
                                <p:cTn id="39" presetID="22" presetClass="entr" presetSubtype="8" fill="hold" nodeType="withEffect">
                                  <p:stCondLst>
                                    <p:cond delay="0"/>
                                  </p:stCondLst>
                                  <p:childTnLst>
                                    <p:set>
                                      <p:cBhvr>
                                        <p:cTn id="40" dur="1" fill="hold">
                                          <p:stCondLst>
                                            <p:cond delay="0"/>
                                          </p:stCondLst>
                                        </p:cTn>
                                        <p:tgtEl>
                                          <p:spTgt spid="14357"/>
                                        </p:tgtEl>
                                        <p:attrNameLst>
                                          <p:attrName>style.visibility</p:attrName>
                                        </p:attrNameLst>
                                      </p:cBhvr>
                                      <p:to>
                                        <p:strVal val="visible"/>
                                      </p:to>
                                    </p:set>
                                    <p:animEffect filter="wipe(left)">
                                      <p:cBhvr>
                                        <p:cTn id="41" dur="500"/>
                                        <p:tgtEl>
                                          <p:spTgt spid="14357"/>
                                        </p:tgtEl>
                                      </p:cBhvr>
                                    </p:animEffect>
                                  </p:childTnLst>
                                </p:cTn>
                              </p:par>
                              <p:par>
                                <p:cTn id="42" presetID="22" presetClass="entr" presetSubtype="8" fill="hold" nodeType="withEffect">
                                  <p:stCondLst>
                                    <p:cond delay="0"/>
                                  </p:stCondLst>
                                  <p:childTnLst>
                                    <p:set>
                                      <p:cBhvr>
                                        <p:cTn id="43" dur="1" fill="hold">
                                          <p:stCondLst>
                                            <p:cond delay="0"/>
                                          </p:stCondLst>
                                        </p:cTn>
                                        <p:tgtEl>
                                          <p:spTgt spid="14358"/>
                                        </p:tgtEl>
                                        <p:attrNameLst>
                                          <p:attrName>style.visibility</p:attrName>
                                        </p:attrNameLst>
                                      </p:cBhvr>
                                      <p:to>
                                        <p:strVal val="visible"/>
                                      </p:to>
                                    </p:set>
                                    <p:animEffect filter="wipe(left)">
                                      <p:cBhvr>
                                        <p:cTn id="44" dur="500"/>
                                        <p:tgtEl>
                                          <p:spTgt spid="14358"/>
                                        </p:tgtEl>
                                      </p:cBhvr>
                                    </p:animEffect>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4343"/>
                                        </p:tgtEl>
                                        <p:attrNameLst>
                                          <p:attrName>style.visibility</p:attrName>
                                        </p:attrNameLst>
                                      </p:cBhvr>
                                      <p:to>
                                        <p:strVal val="visible"/>
                                      </p:to>
                                    </p:set>
                                    <p:animEffect filter="fade">
                                      <p:cBhvr>
                                        <p:cTn id="48" dur="1000"/>
                                        <p:tgtEl>
                                          <p:spTgt spid="14343"/>
                                        </p:tgtEl>
                                      </p:cBhvr>
                                    </p:animEffect>
                                    <p:anim calcmode="lin" valueType="num">
                                      <p:cBhvr>
                                        <p:cTn id="49" dur="1000" fill="hold"/>
                                        <p:tgtEl>
                                          <p:spTgt spid="14343"/>
                                        </p:tgtEl>
                                        <p:attrNameLst>
                                          <p:attrName>ppt_x</p:attrName>
                                        </p:attrNameLst>
                                      </p:cBhvr>
                                      <p:tavLst>
                                        <p:tav tm="0">
                                          <p:val>
                                            <p:strVal val="#ppt_x"/>
                                          </p:val>
                                        </p:tav>
                                        <p:tav tm="100000">
                                          <p:val>
                                            <p:strVal val="#ppt_x"/>
                                          </p:val>
                                        </p:tav>
                                      </p:tavLst>
                                    </p:anim>
                                    <p:anim calcmode="lin" valueType="num">
                                      <p:cBhvr>
                                        <p:cTn id="50" dur="1000" fill="hold"/>
                                        <p:tgtEl>
                                          <p:spTgt spid="14343"/>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14340"/>
                                        </p:tgtEl>
                                        <p:attrNameLst>
                                          <p:attrName>style.visibility</p:attrName>
                                        </p:attrNameLst>
                                      </p:cBhvr>
                                      <p:to>
                                        <p:strVal val="visible"/>
                                      </p:to>
                                    </p:set>
                                    <p:animEffect filter="fade">
                                      <p:cBhvr>
                                        <p:cTn id="53" dur="1000"/>
                                        <p:tgtEl>
                                          <p:spTgt spid="14340"/>
                                        </p:tgtEl>
                                      </p:cBhvr>
                                    </p:animEffect>
                                    <p:anim calcmode="lin" valueType="num">
                                      <p:cBhvr>
                                        <p:cTn id="54" dur="1000" fill="hold"/>
                                        <p:tgtEl>
                                          <p:spTgt spid="14340"/>
                                        </p:tgtEl>
                                        <p:attrNameLst>
                                          <p:attrName>ppt_x</p:attrName>
                                        </p:attrNameLst>
                                      </p:cBhvr>
                                      <p:tavLst>
                                        <p:tav tm="0">
                                          <p:val>
                                            <p:strVal val="#ppt_x"/>
                                          </p:val>
                                        </p:tav>
                                        <p:tav tm="100000">
                                          <p:val>
                                            <p:strVal val="#ppt_x"/>
                                          </p:val>
                                        </p:tav>
                                      </p:tavLst>
                                    </p:anim>
                                    <p:anim calcmode="lin" valueType="num">
                                      <p:cBhvr>
                                        <p:cTn id="55" dur="1000" fill="hold"/>
                                        <p:tgtEl>
                                          <p:spTgt spid="1434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4355"/>
                                        </p:tgtEl>
                                        <p:attrNameLst>
                                          <p:attrName>style.visibility</p:attrName>
                                        </p:attrNameLst>
                                      </p:cBhvr>
                                      <p:to>
                                        <p:strVal val="visible"/>
                                      </p:to>
                                    </p:set>
                                    <p:animEffect filter="fade">
                                      <p:cBhvr>
                                        <p:cTn id="58" dur="1000"/>
                                        <p:tgtEl>
                                          <p:spTgt spid="14355"/>
                                        </p:tgtEl>
                                      </p:cBhvr>
                                    </p:animEffect>
                                    <p:anim calcmode="lin" valueType="num">
                                      <p:cBhvr>
                                        <p:cTn id="59" dur="1000" fill="hold"/>
                                        <p:tgtEl>
                                          <p:spTgt spid="14355"/>
                                        </p:tgtEl>
                                        <p:attrNameLst>
                                          <p:attrName>ppt_x</p:attrName>
                                        </p:attrNameLst>
                                      </p:cBhvr>
                                      <p:tavLst>
                                        <p:tav tm="0">
                                          <p:val>
                                            <p:strVal val="#ppt_x"/>
                                          </p:val>
                                        </p:tav>
                                        <p:tav tm="100000">
                                          <p:val>
                                            <p:strVal val="#ppt_x"/>
                                          </p:val>
                                        </p:tav>
                                      </p:tavLst>
                                    </p:anim>
                                    <p:anim calcmode="lin" valueType="num">
                                      <p:cBhvr>
                                        <p:cTn id="60" dur="1000" fill="hold"/>
                                        <p:tgtEl>
                                          <p:spTgt spid="14355"/>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14352"/>
                                        </p:tgtEl>
                                        <p:attrNameLst>
                                          <p:attrName>style.visibility</p:attrName>
                                        </p:attrNameLst>
                                      </p:cBhvr>
                                      <p:to>
                                        <p:strVal val="visible"/>
                                      </p:to>
                                    </p:set>
                                    <p:animEffect filter="fade">
                                      <p:cBhvr>
                                        <p:cTn id="63" dur="1000"/>
                                        <p:tgtEl>
                                          <p:spTgt spid="14352"/>
                                        </p:tgtEl>
                                      </p:cBhvr>
                                    </p:animEffect>
                                    <p:anim calcmode="lin" valueType="num">
                                      <p:cBhvr>
                                        <p:cTn id="64" dur="1000" fill="hold"/>
                                        <p:tgtEl>
                                          <p:spTgt spid="14352"/>
                                        </p:tgtEl>
                                        <p:attrNameLst>
                                          <p:attrName>ppt_x</p:attrName>
                                        </p:attrNameLst>
                                      </p:cBhvr>
                                      <p:tavLst>
                                        <p:tav tm="0">
                                          <p:val>
                                            <p:strVal val="#ppt_x"/>
                                          </p:val>
                                        </p:tav>
                                        <p:tav tm="100000">
                                          <p:val>
                                            <p:strVal val="#ppt_x"/>
                                          </p:val>
                                        </p:tav>
                                      </p:tavLst>
                                    </p:anim>
                                    <p:anim calcmode="lin" valueType="num">
                                      <p:cBhvr>
                                        <p:cTn id="65" dur="1000" fill="hold"/>
                                        <p:tgtEl>
                                          <p:spTgt spid="1435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4347"/>
                                        </p:tgtEl>
                                        <p:attrNameLst>
                                          <p:attrName>style.visibility</p:attrName>
                                        </p:attrNameLst>
                                      </p:cBhvr>
                                      <p:to>
                                        <p:strVal val="visible"/>
                                      </p:to>
                                    </p:set>
                                    <p:animEffect filter="fade">
                                      <p:cBhvr>
                                        <p:cTn id="68" dur="1000"/>
                                        <p:tgtEl>
                                          <p:spTgt spid="14347"/>
                                        </p:tgtEl>
                                      </p:cBhvr>
                                    </p:animEffect>
                                    <p:anim calcmode="lin" valueType="num">
                                      <p:cBhvr>
                                        <p:cTn id="69" dur="1000" fill="hold"/>
                                        <p:tgtEl>
                                          <p:spTgt spid="14347"/>
                                        </p:tgtEl>
                                        <p:attrNameLst>
                                          <p:attrName>ppt_x</p:attrName>
                                        </p:attrNameLst>
                                      </p:cBhvr>
                                      <p:tavLst>
                                        <p:tav tm="0">
                                          <p:val>
                                            <p:strVal val="#ppt_x"/>
                                          </p:val>
                                        </p:tav>
                                        <p:tav tm="100000">
                                          <p:val>
                                            <p:strVal val="#ppt_x"/>
                                          </p:val>
                                        </p:tav>
                                      </p:tavLst>
                                    </p:anim>
                                    <p:anim calcmode="lin" valueType="num">
                                      <p:cBhvr>
                                        <p:cTn id="70" dur="1000" fill="hold"/>
                                        <p:tgtEl>
                                          <p:spTgt spid="14347"/>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0"/>
                                  </p:stCondLst>
                                  <p:childTnLst>
                                    <p:set>
                                      <p:cBhvr>
                                        <p:cTn id="72" dur="1" fill="hold">
                                          <p:stCondLst>
                                            <p:cond delay="0"/>
                                          </p:stCondLst>
                                        </p:cTn>
                                        <p:tgtEl>
                                          <p:spTgt spid="14344"/>
                                        </p:tgtEl>
                                        <p:attrNameLst>
                                          <p:attrName>style.visibility</p:attrName>
                                        </p:attrNameLst>
                                      </p:cBhvr>
                                      <p:to>
                                        <p:strVal val="visible"/>
                                      </p:to>
                                    </p:set>
                                    <p:animEffect filter="fade">
                                      <p:cBhvr>
                                        <p:cTn id="73" dur="1000"/>
                                        <p:tgtEl>
                                          <p:spTgt spid="14344"/>
                                        </p:tgtEl>
                                      </p:cBhvr>
                                    </p:animEffect>
                                    <p:anim calcmode="lin" valueType="num">
                                      <p:cBhvr>
                                        <p:cTn id="74" dur="1000" fill="hold"/>
                                        <p:tgtEl>
                                          <p:spTgt spid="14344"/>
                                        </p:tgtEl>
                                        <p:attrNameLst>
                                          <p:attrName>ppt_x</p:attrName>
                                        </p:attrNameLst>
                                      </p:cBhvr>
                                      <p:tavLst>
                                        <p:tav tm="0">
                                          <p:val>
                                            <p:strVal val="#ppt_x"/>
                                          </p:val>
                                        </p:tav>
                                        <p:tav tm="100000">
                                          <p:val>
                                            <p:strVal val="#ppt_x"/>
                                          </p:val>
                                        </p:tav>
                                      </p:tavLst>
                                    </p:anim>
                                    <p:anim calcmode="lin" valueType="num">
                                      <p:cBhvr>
                                        <p:cTn id="75" dur="1000" fill="hold"/>
                                        <p:tgtEl>
                                          <p:spTgt spid="1434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4351"/>
                                        </p:tgtEl>
                                        <p:attrNameLst>
                                          <p:attrName>style.visibility</p:attrName>
                                        </p:attrNameLst>
                                      </p:cBhvr>
                                      <p:to>
                                        <p:strVal val="visible"/>
                                      </p:to>
                                    </p:set>
                                    <p:animEffect filter="fade">
                                      <p:cBhvr>
                                        <p:cTn id="78" dur="1000"/>
                                        <p:tgtEl>
                                          <p:spTgt spid="14351"/>
                                        </p:tgtEl>
                                      </p:cBhvr>
                                    </p:animEffect>
                                    <p:anim calcmode="lin" valueType="num">
                                      <p:cBhvr>
                                        <p:cTn id="79" dur="1000" fill="hold"/>
                                        <p:tgtEl>
                                          <p:spTgt spid="14351"/>
                                        </p:tgtEl>
                                        <p:attrNameLst>
                                          <p:attrName>ppt_x</p:attrName>
                                        </p:attrNameLst>
                                      </p:cBhvr>
                                      <p:tavLst>
                                        <p:tav tm="0">
                                          <p:val>
                                            <p:strVal val="#ppt_x"/>
                                          </p:val>
                                        </p:tav>
                                        <p:tav tm="100000">
                                          <p:val>
                                            <p:strVal val="#ppt_x"/>
                                          </p:val>
                                        </p:tav>
                                      </p:tavLst>
                                    </p:anim>
                                    <p:anim calcmode="lin" valueType="num">
                                      <p:cBhvr>
                                        <p:cTn id="80" dur="1000" fill="hold"/>
                                        <p:tgtEl>
                                          <p:spTgt spid="14351"/>
                                        </p:tgtEl>
                                        <p:attrNameLst>
                                          <p:attrName>ppt_y</p:attrName>
                                        </p:attrNameLst>
                                      </p:cBhvr>
                                      <p:tavLst>
                                        <p:tav tm="0">
                                          <p:val>
                                            <p:strVal val="#ppt_y+.1"/>
                                          </p:val>
                                        </p:tav>
                                        <p:tav tm="100000">
                                          <p:val>
                                            <p:strVal val="#ppt_y"/>
                                          </p:val>
                                        </p:tav>
                                      </p:tavLst>
                                    </p:anim>
                                  </p:childTnLst>
                                </p:cTn>
                              </p:par>
                              <p:par>
                                <p:cTn id="81" presetID="47" presetClass="entr" presetSubtype="0" fill="hold" nodeType="withEffect">
                                  <p:stCondLst>
                                    <p:cond delay="0"/>
                                  </p:stCondLst>
                                  <p:childTnLst>
                                    <p:set>
                                      <p:cBhvr>
                                        <p:cTn id="82" dur="1" fill="hold">
                                          <p:stCondLst>
                                            <p:cond delay="0"/>
                                          </p:stCondLst>
                                        </p:cTn>
                                        <p:tgtEl>
                                          <p:spTgt spid="14348"/>
                                        </p:tgtEl>
                                        <p:attrNameLst>
                                          <p:attrName>style.visibility</p:attrName>
                                        </p:attrNameLst>
                                      </p:cBhvr>
                                      <p:to>
                                        <p:strVal val="visible"/>
                                      </p:to>
                                    </p:set>
                                    <p:animEffect filter="fade">
                                      <p:cBhvr>
                                        <p:cTn id="83" dur="1000"/>
                                        <p:tgtEl>
                                          <p:spTgt spid="14348"/>
                                        </p:tgtEl>
                                      </p:cBhvr>
                                    </p:animEffect>
                                    <p:anim calcmode="lin" valueType="num">
                                      <p:cBhvr>
                                        <p:cTn id="84" dur="1000" fill="hold"/>
                                        <p:tgtEl>
                                          <p:spTgt spid="14348"/>
                                        </p:tgtEl>
                                        <p:attrNameLst>
                                          <p:attrName>ppt_x</p:attrName>
                                        </p:attrNameLst>
                                      </p:cBhvr>
                                      <p:tavLst>
                                        <p:tav tm="0">
                                          <p:val>
                                            <p:strVal val="#ppt_x"/>
                                          </p:val>
                                        </p:tav>
                                        <p:tav tm="100000">
                                          <p:val>
                                            <p:strVal val="#ppt_x"/>
                                          </p:val>
                                        </p:tav>
                                      </p:tavLst>
                                    </p:anim>
                                    <p:anim calcmode="lin" valueType="num">
                                      <p:cBhvr>
                                        <p:cTn id="85" dur="1000" fill="hold"/>
                                        <p:tgtEl>
                                          <p:spTgt spid="143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bldLvl="0" animBg="1"/>
      <p:bldP spid="14347" grpId="0" bldLvl="0" animBg="1"/>
      <p:bldP spid="14351" grpId="0" bldLvl="0" animBg="1"/>
      <p:bldP spid="14355" grpId="0" bldLvl="0" animBg="1"/>
    </p:bldLst>
  </p:timing>
</p:sld>
</file>

<file path=ppt/theme/theme1.xml><?xml version="1.0" encoding="utf-8"?>
<a:theme xmlns:a="http://schemas.openxmlformats.org/drawingml/2006/main" name="3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844</Words>
  <Application>Microsoft Office PowerPoint</Application>
  <PresentationFormat>全屏显示(16:9)</PresentationFormat>
  <Paragraphs>185</Paragraphs>
  <Slides>19</Slides>
  <Notes>0</Notes>
  <HiddenSlides>0</HiddenSlides>
  <MMClips>1</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19</vt:i4>
      </vt:variant>
    </vt:vector>
  </HeadingPairs>
  <TitlesOfParts>
    <vt:vector size="24" baseType="lpstr">
      <vt:lpstr>时尚中黑简体</vt:lpstr>
      <vt:lpstr>Calibri</vt:lpstr>
      <vt:lpstr>Arial</vt:lpstr>
      <vt:lpstr>3_Office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DELL</cp:lastModifiedBy>
  <cp:revision>4</cp:revision>
  <dcterms:created xsi:type="dcterms:W3CDTF">2013-08-23T08:25:00Z</dcterms:created>
  <dcterms:modified xsi:type="dcterms:W3CDTF">2020-06-17T15:55:17Z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2052-11.1.0.9564</vt:lpwstr>
  </property>
</Properties>
</file>